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Default Extension="fntdata" ContentType="application/x-fontdata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</p:sldIdLst>
  <p:sldSz cx="9144000" cy="6858000" type="screen4x3"/>
  <p:notesSz cx="9144000" cy="6858000"/>
  <p:embeddedFontLst>
    <p:embeddedFont>
      <p:font typeface="Calibri" pitchFamily="34" charset="0"/>
      <p:regular r:id="rId24"/>
      <p:bold r:id="rId25"/>
      <p:italic r:id="rId26"/>
      <p:boldItalic r:id="rId27"/>
    </p:embeddedFont>
    <p:embeddedFont>
      <p:font typeface="Arial Narrow" pitchFamily="34" charset="0"/>
      <p:regular r:id="rId28"/>
      <p:bold r:id="rId29"/>
      <p:italic r:id="rId30"/>
      <p:boldItalic r:id="rId31"/>
    </p:embeddedFont>
  </p:embeddedFontLst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88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font" Target="fonts/font8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Relationship Id="rId35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ctrTitle"/>
          </p:nvPr>
        </p:nvSpPr>
        <p:spPr>
          <a:xfrm>
            <a:off x="685800" y="2125980"/>
            <a:ext cx="7772400" cy="14401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subTitle" idx="4"/>
          </p:nvPr>
        </p:nvSpPr>
        <p:spPr>
          <a:xfrm>
            <a:off x="1371600" y="3840480"/>
            <a:ext cx="6400800" cy="17145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3399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/>
        <p:txBody>
          <a:bodyPr lIns="0" tIns="0" rIns="0" bIns="0"/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3399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sz="half" idx="2"/>
          </p:nvPr>
        </p:nvSpPr>
        <p:spPr>
          <a:xfrm>
            <a:off x="45720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sz="half" idx="3"/>
          </p:nvPr>
        </p:nvSpPr>
        <p:spPr>
          <a:xfrm>
            <a:off x="4709160" y="1577340"/>
            <a:ext cx="397764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Holder 6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7" name="Holder 7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title"/>
          </p:nvPr>
        </p:nvSpPr>
        <p:spPr/>
        <p:txBody>
          <a:bodyPr lIns="0" tIns="0" rIns="0" bIns="0"/>
          <a:lstStyle>
            <a:lvl1pPr>
              <a:defRPr sz="2400" b="1" i="1">
                <a:solidFill>
                  <a:srgbClr val="003399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5" name="Holder 5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older 2"/>
          <p:cNvSpPr>
            <a:spLocks noGrp="1"/>
          </p:cNvSpPr>
          <p:nvPr>
            <p:ph type="ftr" sz="quarter" idx="5"/>
          </p:nvPr>
        </p:nvSpPr>
        <p:spPr/>
        <p:txBody>
          <a:bodyPr lIns="0" tIns="0" rIns="0" bIns="0"/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dt" sz="half" idx="6"/>
          </p:nvPr>
        </p:nvSpPr>
        <p:spPr/>
        <p:txBody>
          <a:bodyPr lIns="0" tIns="0" rIns="0" bIns="0"/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4" name="Holder 4"/>
          <p:cNvSpPr>
            <a:spLocks noGrp="1"/>
          </p:cNvSpPr>
          <p:nvPr>
            <p:ph type="sldNum" sz="quarter" idx="7"/>
          </p:nvPr>
        </p:nvSpPr>
        <p:spPr/>
        <p:txBody>
          <a:bodyPr lIns="0" tIns="0" rIns="0" bIns="0"/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bg object 16"/>
          <p:cNvPicPr/>
          <p:nvPr/>
        </p:nvPicPr>
        <p:blipFill>
          <a:blip r:embed="rId7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Holder 2"/>
          <p:cNvSpPr>
            <a:spLocks noGrp="1"/>
          </p:cNvSpPr>
          <p:nvPr>
            <p:ph type="title"/>
          </p:nvPr>
        </p:nvSpPr>
        <p:spPr>
          <a:xfrm>
            <a:off x="377443" y="359790"/>
            <a:ext cx="8389112" cy="1062355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 sz="2400" b="1" i="1">
                <a:solidFill>
                  <a:srgbClr val="003399"/>
                </a:solidFill>
                <a:latin typeface="Arial Narrow"/>
                <a:cs typeface="Arial Narrow"/>
              </a:defRPr>
            </a:lvl1pPr>
          </a:lstStyle>
          <a:p>
            <a:endParaRPr/>
          </a:p>
        </p:txBody>
      </p:sp>
      <p:sp>
        <p:nvSpPr>
          <p:cNvPr id="3" name="Holder 3"/>
          <p:cNvSpPr>
            <a:spLocks noGrp="1"/>
          </p:cNvSpPr>
          <p:nvPr>
            <p:ph type="body" idx="1"/>
          </p:nvPr>
        </p:nvSpPr>
        <p:spPr>
          <a:xfrm>
            <a:off x="457200" y="1577340"/>
            <a:ext cx="8229600" cy="452628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>
              <a:defRPr/>
            </a:lvl1pPr>
          </a:lstStyle>
          <a:p>
            <a:endParaRPr/>
          </a:p>
        </p:txBody>
      </p:sp>
      <p:sp>
        <p:nvSpPr>
          <p:cNvPr id="4" name="Holder 4"/>
          <p:cNvSpPr>
            <a:spLocks noGrp="1"/>
          </p:cNvSpPr>
          <p:nvPr>
            <p:ph type="ftr" sz="quarter" idx="5"/>
          </p:nvPr>
        </p:nvSpPr>
        <p:spPr>
          <a:xfrm>
            <a:off x="3108960" y="6377940"/>
            <a:ext cx="292608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ct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5" name="Holder 5"/>
          <p:cNvSpPr>
            <a:spLocks noGrp="1"/>
          </p:cNvSpPr>
          <p:nvPr>
            <p:ph type="dt" sz="half" idx="6"/>
          </p:nvPr>
        </p:nvSpPr>
        <p:spPr>
          <a:xfrm>
            <a:off x="45720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l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/>
              <a:pPr/>
              <a:t>11/17/2020</a:t>
            </a:fld>
            <a:endParaRPr lang="en-US"/>
          </a:p>
        </p:txBody>
      </p:sp>
      <p:sp>
        <p:nvSpPr>
          <p:cNvPr id="6" name="Holder 6"/>
          <p:cNvSpPr>
            <a:spLocks noGrp="1"/>
          </p:cNvSpPr>
          <p:nvPr>
            <p:ph type="sldNum" sz="quarter" idx="7"/>
          </p:nvPr>
        </p:nvSpPr>
        <p:spPr>
          <a:xfrm>
            <a:off x="6583680" y="6377940"/>
            <a:ext cx="2103120" cy="342900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>
            <a:lvl1pPr algn="r"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/>
              <a:p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</p:sldLayoutIdLst>
  <p:txStyles>
    <p:titleStyle>
      <a:lvl1pPr>
        <a:defRPr>
          <a:latin typeface="+mj-lt"/>
          <a:ea typeface="+mj-ea"/>
          <a:cs typeface="+mj-cs"/>
        </a:defRPr>
      </a:lvl1pPr>
    </p:titleStyle>
    <p:body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bodyStyle>
    <p:otherStyle>
      <a:lvl1pPr marL="0">
        <a:defRPr>
          <a:latin typeface="+mn-lt"/>
          <a:ea typeface="+mn-ea"/>
          <a:cs typeface="+mn-cs"/>
        </a:defRPr>
      </a:lvl1pPr>
      <a:lvl2pPr marL="457200">
        <a:defRPr>
          <a:latin typeface="+mn-lt"/>
          <a:ea typeface="+mn-ea"/>
          <a:cs typeface="+mn-cs"/>
        </a:defRPr>
      </a:lvl2pPr>
      <a:lvl3pPr marL="914400">
        <a:defRPr>
          <a:latin typeface="+mn-lt"/>
          <a:ea typeface="+mn-ea"/>
          <a:cs typeface="+mn-cs"/>
        </a:defRPr>
      </a:lvl3pPr>
      <a:lvl4pPr marL="1371600">
        <a:defRPr>
          <a:latin typeface="+mn-lt"/>
          <a:ea typeface="+mn-ea"/>
          <a:cs typeface="+mn-cs"/>
        </a:defRPr>
      </a:lvl4pPr>
      <a:lvl5pPr marL="1828800">
        <a:defRPr>
          <a:latin typeface="+mn-lt"/>
          <a:ea typeface="+mn-ea"/>
          <a:cs typeface="+mn-cs"/>
        </a:defRPr>
      </a:lvl5pPr>
      <a:lvl6pPr marL="2286000">
        <a:defRPr>
          <a:latin typeface="+mn-lt"/>
          <a:ea typeface="+mn-ea"/>
          <a:cs typeface="+mn-cs"/>
        </a:defRPr>
      </a:lvl6pPr>
      <a:lvl7pPr marL="2743200">
        <a:defRPr>
          <a:latin typeface="+mn-lt"/>
          <a:ea typeface="+mn-ea"/>
          <a:cs typeface="+mn-cs"/>
        </a:defRPr>
      </a:lvl7pPr>
      <a:lvl8pPr marL="3200400">
        <a:defRPr>
          <a:latin typeface="+mn-lt"/>
          <a:ea typeface="+mn-ea"/>
          <a:cs typeface="+mn-cs"/>
        </a:defRPr>
      </a:lvl8pPr>
      <a:lvl9pPr marL="3657600">
        <a:defRPr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4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2.png"/><Relationship Id="rId2" Type="http://schemas.openxmlformats.org/officeDocument/2006/relationships/image" Target="../media/image71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78.png"/><Relationship Id="rId5" Type="http://schemas.openxmlformats.org/officeDocument/2006/relationships/image" Target="../media/image77.png"/><Relationship Id="rId4" Type="http://schemas.openxmlformats.org/officeDocument/2006/relationships/image" Target="../media/image7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9.pn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1.png"/><Relationship Id="rId2" Type="http://schemas.openxmlformats.org/officeDocument/2006/relationships/image" Target="../media/image80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84.png"/><Relationship Id="rId5" Type="http://schemas.openxmlformats.org/officeDocument/2006/relationships/image" Target="../media/image83.png"/><Relationship Id="rId4" Type="http://schemas.openxmlformats.org/officeDocument/2006/relationships/image" Target="../media/image8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85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8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9.png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1.png"/><Relationship Id="rId4" Type="http://schemas.openxmlformats.org/officeDocument/2006/relationships/image" Target="../media/image9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png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5.xml"/><Relationship Id="rId5" Type="http://schemas.openxmlformats.org/officeDocument/2006/relationships/image" Target="../media/image97.jpeg"/><Relationship Id="rId4" Type="http://schemas.openxmlformats.org/officeDocument/2006/relationships/image" Target="../media/image96.jpe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2.png"/><Relationship Id="rId5" Type="http://schemas.openxmlformats.org/officeDocument/2006/relationships/image" Target="../media/image101.png"/><Relationship Id="rId4" Type="http://schemas.openxmlformats.org/officeDocument/2006/relationships/image" Target="../media/image100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4.png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106.png"/><Relationship Id="rId5" Type="http://schemas.openxmlformats.org/officeDocument/2006/relationships/image" Target="../media/image105.png"/><Relationship Id="rId4" Type="http://schemas.openxmlformats.org/officeDocument/2006/relationships/image" Target="../media/image30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png"/><Relationship Id="rId13" Type="http://schemas.openxmlformats.org/officeDocument/2006/relationships/image" Target="../media/image16.png"/><Relationship Id="rId18" Type="http://schemas.openxmlformats.org/officeDocument/2006/relationships/image" Target="../media/image21.png"/><Relationship Id="rId3" Type="http://schemas.openxmlformats.org/officeDocument/2006/relationships/image" Target="../media/image6.png"/><Relationship Id="rId21" Type="http://schemas.openxmlformats.org/officeDocument/2006/relationships/image" Target="../media/image24.jpeg"/><Relationship Id="rId7" Type="http://schemas.openxmlformats.org/officeDocument/2006/relationships/image" Target="../media/image10.png"/><Relationship Id="rId12" Type="http://schemas.openxmlformats.org/officeDocument/2006/relationships/image" Target="../media/image15.png"/><Relationship Id="rId17" Type="http://schemas.openxmlformats.org/officeDocument/2006/relationships/image" Target="../media/image20.png"/><Relationship Id="rId2" Type="http://schemas.openxmlformats.org/officeDocument/2006/relationships/image" Target="../media/image5.jpeg"/><Relationship Id="rId16" Type="http://schemas.openxmlformats.org/officeDocument/2006/relationships/image" Target="../media/image19.png"/><Relationship Id="rId20" Type="http://schemas.openxmlformats.org/officeDocument/2006/relationships/image" Target="../media/image23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9.png"/><Relationship Id="rId11" Type="http://schemas.openxmlformats.org/officeDocument/2006/relationships/image" Target="../media/image14.png"/><Relationship Id="rId5" Type="http://schemas.openxmlformats.org/officeDocument/2006/relationships/image" Target="../media/image8.png"/><Relationship Id="rId15" Type="http://schemas.openxmlformats.org/officeDocument/2006/relationships/image" Target="../media/image18.png"/><Relationship Id="rId10" Type="http://schemas.openxmlformats.org/officeDocument/2006/relationships/image" Target="../media/image13.png"/><Relationship Id="rId19" Type="http://schemas.openxmlformats.org/officeDocument/2006/relationships/image" Target="../media/image22.png"/><Relationship Id="rId4" Type="http://schemas.openxmlformats.org/officeDocument/2006/relationships/image" Target="../media/image7.png"/><Relationship Id="rId9" Type="http://schemas.openxmlformats.org/officeDocument/2006/relationships/image" Target="../media/image12.png"/><Relationship Id="rId14" Type="http://schemas.openxmlformats.org/officeDocument/2006/relationships/image" Target="../media/image17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png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image" Target="../media/image109.png"/><Relationship Id="rId1" Type="http://schemas.openxmlformats.org/officeDocument/2006/relationships/slideLayout" Target="../slideLayouts/slideLayout5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png"/><Relationship Id="rId2" Type="http://schemas.openxmlformats.org/officeDocument/2006/relationships/image" Target="../media/image111.png"/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27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png"/><Relationship Id="rId3" Type="http://schemas.openxmlformats.org/officeDocument/2006/relationships/image" Target="../media/image29.png"/><Relationship Id="rId7" Type="http://schemas.openxmlformats.org/officeDocument/2006/relationships/image" Target="../media/image33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32.png"/><Relationship Id="rId5" Type="http://schemas.openxmlformats.org/officeDocument/2006/relationships/image" Target="../media/image31.png"/><Relationship Id="rId4" Type="http://schemas.openxmlformats.org/officeDocument/2006/relationships/image" Target="../media/image30.png"/><Relationship Id="rId9" Type="http://schemas.openxmlformats.org/officeDocument/2006/relationships/image" Target="../media/image3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38.pn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45.png"/><Relationship Id="rId3" Type="http://schemas.openxmlformats.org/officeDocument/2006/relationships/image" Target="../media/image40.png"/><Relationship Id="rId7" Type="http://schemas.openxmlformats.org/officeDocument/2006/relationships/image" Target="../media/image44.png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43.png"/><Relationship Id="rId5" Type="http://schemas.openxmlformats.org/officeDocument/2006/relationships/image" Target="../media/image42.png"/><Relationship Id="rId10" Type="http://schemas.openxmlformats.org/officeDocument/2006/relationships/image" Target="../media/image47.png"/><Relationship Id="rId4" Type="http://schemas.openxmlformats.org/officeDocument/2006/relationships/image" Target="../media/image41.png"/><Relationship Id="rId9" Type="http://schemas.openxmlformats.org/officeDocument/2006/relationships/image" Target="../media/image46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1.png"/><Relationship Id="rId18" Type="http://schemas.openxmlformats.org/officeDocument/2006/relationships/image" Target="../media/image66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60.png"/><Relationship Id="rId17" Type="http://schemas.openxmlformats.org/officeDocument/2006/relationships/image" Target="../media/image65.png"/><Relationship Id="rId2" Type="http://schemas.openxmlformats.org/officeDocument/2006/relationships/image" Target="../media/image50.png"/><Relationship Id="rId16" Type="http://schemas.openxmlformats.org/officeDocument/2006/relationships/image" Target="../media/image64.png"/><Relationship Id="rId1" Type="http://schemas.openxmlformats.org/officeDocument/2006/relationships/slideLayout" Target="../slideLayouts/slideLayout5.xml"/><Relationship Id="rId6" Type="http://schemas.openxmlformats.org/officeDocument/2006/relationships/image" Target="../media/image54.png"/><Relationship Id="rId11" Type="http://schemas.openxmlformats.org/officeDocument/2006/relationships/image" Target="../media/image59.png"/><Relationship Id="rId5" Type="http://schemas.openxmlformats.org/officeDocument/2006/relationships/image" Target="../media/image53.png"/><Relationship Id="rId15" Type="http://schemas.openxmlformats.org/officeDocument/2006/relationships/image" Target="../media/image63.png"/><Relationship Id="rId10" Type="http://schemas.openxmlformats.org/officeDocument/2006/relationships/image" Target="../media/image58.png"/><Relationship Id="rId19" Type="http://schemas.openxmlformats.org/officeDocument/2006/relationships/image" Target="../media/image67.png"/><Relationship Id="rId4" Type="http://schemas.openxmlformats.org/officeDocument/2006/relationships/image" Target="../media/image52.png"/><Relationship Id="rId9" Type="http://schemas.openxmlformats.org/officeDocument/2006/relationships/image" Target="../media/image57.png"/><Relationship Id="rId14" Type="http://schemas.openxmlformats.org/officeDocument/2006/relationships/image" Target="../media/image6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70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grpSp>
        <p:nvGrpSpPr>
          <p:cNvPr id="7" name="object 7"/>
          <p:cNvGrpSpPr/>
          <p:nvPr/>
        </p:nvGrpSpPr>
        <p:grpSpPr>
          <a:xfrm>
            <a:off x="70103" y="1950720"/>
            <a:ext cx="8967470" cy="1371600"/>
            <a:chOff x="70103" y="1950720"/>
            <a:chExt cx="8967470" cy="1371600"/>
          </a:xfrm>
        </p:grpSpPr>
        <p:sp>
          <p:nvSpPr>
            <p:cNvPr id="8" name="object 8"/>
            <p:cNvSpPr/>
            <p:nvPr/>
          </p:nvSpPr>
          <p:spPr>
            <a:xfrm>
              <a:off x="108203" y="1988820"/>
              <a:ext cx="8891270" cy="1295400"/>
            </a:xfrm>
            <a:custGeom>
              <a:avLst/>
              <a:gdLst/>
              <a:ahLst/>
              <a:cxnLst/>
              <a:rect l="l" t="t" r="r" b="b"/>
              <a:pathLst>
                <a:path w="8891270" h="1295400">
                  <a:moveTo>
                    <a:pt x="8739886" y="0"/>
                  </a:moveTo>
                  <a:lnTo>
                    <a:pt x="151079" y="0"/>
                  </a:lnTo>
                  <a:lnTo>
                    <a:pt x="103326" y="7707"/>
                  </a:lnTo>
                  <a:lnTo>
                    <a:pt x="61853" y="29167"/>
                  </a:lnTo>
                  <a:lnTo>
                    <a:pt x="29149" y="61886"/>
                  </a:lnTo>
                  <a:lnTo>
                    <a:pt x="7702" y="103371"/>
                  </a:lnTo>
                  <a:lnTo>
                    <a:pt x="0" y="151129"/>
                  </a:lnTo>
                  <a:lnTo>
                    <a:pt x="0" y="1144269"/>
                  </a:lnTo>
                  <a:lnTo>
                    <a:pt x="7702" y="1192028"/>
                  </a:lnTo>
                  <a:lnTo>
                    <a:pt x="29149" y="1233513"/>
                  </a:lnTo>
                  <a:lnTo>
                    <a:pt x="61853" y="1266232"/>
                  </a:lnTo>
                  <a:lnTo>
                    <a:pt x="103326" y="1287692"/>
                  </a:lnTo>
                  <a:lnTo>
                    <a:pt x="151079" y="1295400"/>
                  </a:lnTo>
                  <a:lnTo>
                    <a:pt x="8739886" y="1295400"/>
                  </a:lnTo>
                  <a:lnTo>
                    <a:pt x="8787644" y="1287692"/>
                  </a:lnTo>
                  <a:lnTo>
                    <a:pt x="8829129" y="1266232"/>
                  </a:lnTo>
                  <a:lnTo>
                    <a:pt x="8861848" y="1233513"/>
                  </a:lnTo>
                  <a:lnTo>
                    <a:pt x="8883308" y="1192028"/>
                  </a:lnTo>
                  <a:lnTo>
                    <a:pt x="8891016" y="1144269"/>
                  </a:lnTo>
                  <a:lnTo>
                    <a:pt x="8891016" y="151129"/>
                  </a:lnTo>
                  <a:lnTo>
                    <a:pt x="8883308" y="103371"/>
                  </a:lnTo>
                  <a:lnTo>
                    <a:pt x="8861848" y="61886"/>
                  </a:lnTo>
                  <a:lnTo>
                    <a:pt x="8829129" y="29167"/>
                  </a:lnTo>
                  <a:lnTo>
                    <a:pt x="8787644" y="7707"/>
                  </a:lnTo>
                  <a:lnTo>
                    <a:pt x="8739886" y="0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9" name="object 9"/>
            <p:cNvSpPr/>
            <p:nvPr/>
          </p:nvSpPr>
          <p:spPr>
            <a:xfrm>
              <a:off x="108203" y="1988820"/>
              <a:ext cx="8891270" cy="1295400"/>
            </a:xfrm>
            <a:custGeom>
              <a:avLst/>
              <a:gdLst/>
              <a:ahLst/>
              <a:cxnLst/>
              <a:rect l="l" t="t" r="r" b="b"/>
              <a:pathLst>
                <a:path w="8891270" h="1295400">
                  <a:moveTo>
                    <a:pt x="0" y="151129"/>
                  </a:moveTo>
                  <a:lnTo>
                    <a:pt x="7702" y="103371"/>
                  </a:lnTo>
                  <a:lnTo>
                    <a:pt x="29149" y="61886"/>
                  </a:lnTo>
                  <a:lnTo>
                    <a:pt x="61853" y="29167"/>
                  </a:lnTo>
                  <a:lnTo>
                    <a:pt x="103326" y="7707"/>
                  </a:lnTo>
                  <a:lnTo>
                    <a:pt x="151079" y="0"/>
                  </a:lnTo>
                  <a:lnTo>
                    <a:pt x="8739886" y="0"/>
                  </a:lnTo>
                  <a:lnTo>
                    <a:pt x="8787644" y="7707"/>
                  </a:lnTo>
                  <a:lnTo>
                    <a:pt x="8829129" y="29167"/>
                  </a:lnTo>
                  <a:lnTo>
                    <a:pt x="8861848" y="61886"/>
                  </a:lnTo>
                  <a:lnTo>
                    <a:pt x="8883308" y="103371"/>
                  </a:lnTo>
                  <a:lnTo>
                    <a:pt x="8891016" y="151129"/>
                  </a:lnTo>
                  <a:lnTo>
                    <a:pt x="8891016" y="1144269"/>
                  </a:lnTo>
                  <a:lnTo>
                    <a:pt x="8883308" y="1192028"/>
                  </a:lnTo>
                  <a:lnTo>
                    <a:pt x="8861848" y="1233513"/>
                  </a:lnTo>
                  <a:lnTo>
                    <a:pt x="8829129" y="1266232"/>
                  </a:lnTo>
                  <a:lnTo>
                    <a:pt x="8787644" y="1287692"/>
                  </a:lnTo>
                  <a:lnTo>
                    <a:pt x="8739886" y="1295400"/>
                  </a:lnTo>
                  <a:lnTo>
                    <a:pt x="151079" y="1295400"/>
                  </a:lnTo>
                  <a:lnTo>
                    <a:pt x="103326" y="1287692"/>
                  </a:lnTo>
                  <a:lnTo>
                    <a:pt x="61853" y="1266232"/>
                  </a:lnTo>
                  <a:lnTo>
                    <a:pt x="29149" y="1233513"/>
                  </a:lnTo>
                  <a:lnTo>
                    <a:pt x="7702" y="1192028"/>
                  </a:lnTo>
                  <a:lnTo>
                    <a:pt x="0" y="1144269"/>
                  </a:lnTo>
                  <a:lnTo>
                    <a:pt x="0" y="151129"/>
                  </a:lnTo>
                  <a:close/>
                </a:path>
              </a:pathLst>
            </a:custGeom>
            <a:ln w="7620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0" name="object 10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84631" y="2241804"/>
              <a:ext cx="8127492" cy="906780"/>
            </a:xfrm>
            <a:prstGeom prst="rect">
              <a:avLst/>
            </a:prstGeom>
          </p:spPr>
        </p:pic>
      </p:grpSp>
      <p:pic>
        <p:nvPicPr>
          <p:cNvPr id="11" name="object 11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222504" y="5157215"/>
            <a:ext cx="1834895" cy="1235964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441947" y="403859"/>
            <a:ext cx="2452116" cy="172364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713219" y="2253995"/>
            <a:ext cx="2092452" cy="2540508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38327" y="440436"/>
            <a:ext cx="6102350" cy="4342130"/>
            <a:chOff x="338327" y="440436"/>
            <a:chExt cx="6102350" cy="434213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96239" y="498348"/>
              <a:ext cx="5986272" cy="4226052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67283" y="469392"/>
              <a:ext cx="6044565" cy="4284345"/>
            </a:xfrm>
            <a:custGeom>
              <a:avLst/>
              <a:gdLst/>
              <a:ahLst/>
              <a:cxnLst/>
              <a:rect l="l" t="t" r="r" b="b"/>
              <a:pathLst>
                <a:path w="6044565" h="4284345">
                  <a:moveTo>
                    <a:pt x="0" y="4283963"/>
                  </a:moveTo>
                  <a:lnTo>
                    <a:pt x="6044184" y="4283963"/>
                  </a:lnTo>
                  <a:lnTo>
                    <a:pt x="6044184" y="0"/>
                  </a:lnTo>
                  <a:lnTo>
                    <a:pt x="0" y="0"/>
                  </a:lnTo>
                  <a:lnTo>
                    <a:pt x="0" y="4283963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652476" y="598792"/>
            <a:ext cx="1027620" cy="100280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845552" y="2636520"/>
            <a:ext cx="702564" cy="714755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6938771" y="1341119"/>
            <a:ext cx="1769745" cy="1568450"/>
            <a:chOff x="6938771" y="1341119"/>
            <a:chExt cx="1769745" cy="1568450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938771" y="2077211"/>
              <a:ext cx="783335" cy="832103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7746491" y="1341119"/>
              <a:ext cx="961644" cy="903731"/>
            </a:xfrm>
            <a:prstGeom prst="rect">
              <a:avLst/>
            </a:prstGeom>
          </p:spPr>
        </p:pic>
      </p:grpSp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251459" y="367283"/>
            <a:ext cx="6408420" cy="4645152"/>
          </a:xfrm>
          <a:prstGeom prst="rect">
            <a:avLst/>
          </a:prstGeom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1187196" y="332231"/>
            <a:ext cx="6577583" cy="4536948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9831" y="405383"/>
            <a:ext cx="8511540" cy="4392295"/>
            <a:chOff x="179831" y="405383"/>
            <a:chExt cx="8511540" cy="439229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938772" y="693420"/>
              <a:ext cx="1752600" cy="373532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932931" y="2421635"/>
              <a:ext cx="1278636" cy="12771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211823" y="3755136"/>
              <a:ext cx="950976" cy="720851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5856731" y="1053084"/>
              <a:ext cx="1191767" cy="1080515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179831" y="405383"/>
              <a:ext cx="5903976" cy="43921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9831" y="533400"/>
            <a:ext cx="8667115" cy="4223385"/>
            <a:chOff x="179831" y="533400"/>
            <a:chExt cx="8667115" cy="422338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9831" y="533400"/>
              <a:ext cx="5708904" cy="42230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614416" y="548640"/>
              <a:ext cx="3232404" cy="309676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653784" y="3360420"/>
              <a:ext cx="1368552" cy="13685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78536" y="390143"/>
            <a:ext cx="8141208" cy="50292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6228588" y="3259835"/>
            <a:ext cx="1822704" cy="1607820"/>
          </a:xfrm>
          <a:prstGeom prst="rect">
            <a:avLst/>
          </a:prstGeom>
        </p:spPr>
      </p:pic>
      <p:grpSp>
        <p:nvGrpSpPr>
          <p:cNvPr id="4" name="object 4"/>
          <p:cNvGrpSpPr/>
          <p:nvPr/>
        </p:nvGrpSpPr>
        <p:grpSpPr>
          <a:xfrm>
            <a:off x="316991" y="1018032"/>
            <a:ext cx="4889500" cy="3697604"/>
            <a:chOff x="316991" y="1018032"/>
            <a:chExt cx="4889500" cy="3697604"/>
          </a:xfrm>
        </p:grpSpPr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74903" y="1075944"/>
              <a:ext cx="4773168" cy="3581400"/>
            </a:xfrm>
            <a:prstGeom prst="rect">
              <a:avLst/>
            </a:prstGeom>
          </p:spPr>
        </p:pic>
        <p:sp>
          <p:nvSpPr>
            <p:cNvPr id="6" name="object 6"/>
            <p:cNvSpPr/>
            <p:nvPr/>
          </p:nvSpPr>
          <p:spPr>
            <a:xfrm>
              <a:off x="345947" y="1046988"/>
              <a:ext cx="4831080" cy="3639820"/>
            </a:xfrm>
            <a:custGeom>
              <a:avLst/>
              <a:gdLst/>
              <a:ahLst/>
              <a:cxnLst/>
              <a:rect l="l" t="t" r="r" b="b"/>
              <a:pathLst>
                <a:path w="4831080" h="3639820">
                  <a:moveTo>
                    <a:pt x="0" y="3639312"/>
                  </a:moveTo>
                  <a:lnTo>
                    <a:pt x="4831080" y="3639312"/>
                  </a:lnTo>
                  <a:lnTo>
                    <a:pt x="4831080" y="0"/>
                  </a:lnTo>
                  <a:lnTo>
                    <a:pt x="0" y="0"/>
                  </a:lnTo>
                  <a:lnTo>
                    <a:pt x="0" y="3639312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7" name="object 7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436108" y="912875"/>
            <a:ext cx="3112008" cy="2336291"/>
          </a:xfrm>
          <a:prstGeom prst="rect">
            <a:avLst/>
          </a:prstGeom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67868" y="332231"/>
            <a:ext cx="8063865" cy="4540250"/>
            <a:chOff x="467868" y="332231"/>
            <a:chExt cx="8063865" cy="45402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67868" y="332231"/>
              <a:ext cx="6480048" cy="4539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6947915" y="836676"/>
              <a:ext cx="1583436" cy="2348484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179831" y="327659"/>
            <a:ext cx="5829300" cy="4485640"/>
            <a:chOff x="179831" y="327659"/>
            <a:chExt cx="5829300" cy="44856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179831" y="327659"/>
              <a:ext cx="5829300" cy="410870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395727" y="3573780"/>
              <a:ext cx="1714500" cy="1239012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6006084" y="419100"/>
            <a:ext cx="2799715" cy="1915795"/>
            <a:chOff x="6006084" y="419100"/>
            <a:chExt cx="2799715" cy="1915795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063996" y="477011"/>
              <a:ext cx="2683763" cy="1799844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6035040" y="448055"/>
              <a:ext cx="2741930" cy="1858010"/>
            </a:xfrm>
            <a:custGeom>
              <a:avLst/>
              <a:gdLst/>
              <a:ahLst/>
              <a:cxnLst/>
              <a:rect l="l" t="t" r="r" b="b"/>
              <a:pathLst>
                <a:path w="2741929" h="1858010">
                  <a:moveTo>
                    <a:pt x="0" y="1857756"/>
                  </a:moveTo>
                  <a:lnTo>
                    <a:pt x="2741675" y="1857756"/>
                  </a:lnTo>
                  <a:lnTo>
                    <a:pt x="2741675" y="0"/>
                  </a:lnTo>
                  <a:lnTo>
                    <a:pt x="0" y="0"/>
                  </a:lnTo>
                  <a:lnTo>
                    <a:pt x="0" y="1857756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grpSp>
        <p:nvGrpSpPr>
          <p:cNvPr id="8" name="object 8"/>
          <p:cNvGrpSpPr/>
          <p:nvPr/>
        </p:nvGrpSpPr>
        <p:grpSpPr>
          <a:xfrm>
            <a:off x="6006084" y="2510027"/>
            <a:ext cx="2799715" cy="2129155"/>
            <a:chOff x="6006084" y="2510027"/>
            <a:chExt cx="2799715" cy="2129155"/>
          </a:xfrm>
        </p:grpSpPr>
        <p:pic>
          <p:nvPicPr>
            <p:cNvPr id="9" name="object 9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6063996" y="2567939"/>
              <a:ext cx="2683763" cy="2013204"/>
            </a:xfrm>
            <a:prstGeom prst="rect">
              <a:avLst/>
            </a:prstGeom>
          </p:spPr>
        </p:pic>
        <p:sp>
          <p:nvSpPr>
            <p:cNvPr id="10" name="object 10"/>
            <p:cNvSpPr/>
            <p:nvPr/>
          </p:nvSpPr>
          <p:spPr>
            <a:xfrm>
              <a:off x="6035040" y="2538983"/>
              <a:ext cx="2741930" cy="2071370"/>
            </a:xfrm>
            <a:custGeom>
              <a:avLst/>
              <a:gdLst/>
              <a:ahLst/>
              <a:cxnLst/>
              <a:rect l="l" t="t" r="r" b="b"/>
              <a:pathLst>
                <a:path w="2741929" h="2071370">
                  <a:moveTo>
                    <a:pt x="0" y="2071116"/>
                  </a:moveTo>
                  <a:lnTo>
                    <a:pt x="2741675" y="2071116"/>
                  </a:lnTo>
                  <a:lnTo>
                    <a:pt x="2741675" y="0"/>
                  </a:lnTo>
                  <a:lnTo>
                    <a:pt x="0" y="0"/>
                  </a:lnTo>
                  <a:lnTo>
                    <a:pt x="0" y="2071116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2988564" y="519683"/>
            <a:ext cx="5858255" cy="423519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88036" y="620268"/>
            <a:ext cx="3180715" cy="4135120"/>
            <a:chOff x="288036" y="620268"/>
            <a:chExt cx="3180715" cy="413512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1367027" y="1606295"/>
              <a:ext cx="1353312" cy="1353312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1741932" y="2852928"/>
              <a:ext cx="1726692" cy="1636776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288036" y="620268"/>
              <a:ext cx="1078992" cy="1440179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539495" y="3429000"/>
              <a:ext cx="1202436" cy="132588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23088" y="370331"/>
            <a:ext cx="8333740" cy="4535805"/>
            <a:chOff x="323088" y="370331"/>
            <a:chExt cx="8333740" cy="453580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662940" y="370331"/>
              <a:ext cx="7816596" cy="751332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5522976" y="1129283"/>
              <a:ext cx="1452372" cy="2497836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6731508" y="1286256"/>
              <a:ext cx="1296924" cy="2186940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701540" y="2627376"/>
              <a:ext cx="3954779" cy="200101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23088" y="1286256"/>
              <a:ext cx="3800856" cy="3619500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500372" y="1994915"/>
              <a:ext cx="1022603" cy="1725168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387095" y="451104"/>
            <a:ext cx="5777865" cy="4498975"/>
            <a:chOff x="387095" y="451104"/>
            <a:chExt cx="5777865" cy="44989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87095" y="1700784"/>
              <a:ext cx="2446020" cy="23301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2877312" y="451104"/>
              <a:ext cx="3287267" cy="4498848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903219" y="477012"/>
              <a:ext cx="3180587" cy="4392167"/>
            </a:xfrm>
            <a:prstGeom prst="rect">
              <a:avLst/>
            </a:prstGeom>
          </p:spPr>
        </p:pic>
        <p:pic>
          <p:nvPicPr>
            <p:cNvPr id="6" name="object 6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3582923" y="1229868"/>
              <a:ext cx="1839468" cy="385572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3590670" y="1237995"/>
              <a:ext cx="1796034" cy="342392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651504" y="1662684"/>
              <a:ext cx="819912" cy="313944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3658742" y="1669668"/>
              <a:ext cx="777748" cy="271907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4570475" y="1729740"/>
              <a:ext cx="815339" cy="291084"/>
            </a:xfrm>
            <a:prstGeom prst="rect">
              <a:avLst/>
            </a:prstGeom>
          </p:spPr>
        </p:pic>
        <p:sp>
          <p:nvSpPr>
            <p:cNvPr id="11" name="object 11"/>
            <p:cNvSpPr/>
            <p:nvPr/>
          </p:nvSpPr>
          <p:spPr>
            <a:xfrm>
              <a:off x="4583811" y="1742693"/>
              <a:ext cx="761365" cy="236854"/>
            </a:xfrm>
            <a:custGeom>
              <a:avLst/>
              <a:gdLst/>
              <a:ahLst/>
              <a:cxnLst/>
              <a:rect l="l" t="t" r="r" b="b"/>
              <a:pathLst>
                <a:path w="761364" h="236855">
                  <a:moveTo>
                    <a:pt x="747252" y="37210"/>
                  </a:moveTo>
                  <a:lnTo>
                    <a:pt x="669289" y="37210"/>
                  </a:lnTo>
                  <a:lnTo>
                    <a:pt x="678148" y="37590"/>
                  </a:lnTo>
                  <a:lnTo>
                    <a:pt x="685482" y="38719"/>
                  </a:lnTo>
                  <a:lnTo>
                    <a:pt x="691292" y="40586"/>
                  </a:lnTo>
                  <a:lnTo>
                    <a:pt x="695578" y="43179"/>
                  </a:lnTo>
                  <a:lnTo>
                    <a:pt x="700151" y="47243"/>
                  </a:lnTo>
                  <a:lnTo>
                    <a:pt x="702437" y="53847"/>
                  </a:lnTo>
                  <a:lnTo>
                    <a:pt x="702437" y="68071"/>
                  </a:lnTo>
                  <a:lnTo>
                    <a:pt x="694553" y="70901"/>
                  </a:lnTo>
                  <a:lnTo>
                    <a:pt x="684037" y="73850"/>
                  </a:lnTo>
                  <a:lnTo>
                    <a:pt x="670879" y="76894"/>
                  </a:lnTo>
                  <a:lnTo>
                    <a:pt x="655065" y="80009"/>
                  </a:lnTo>
                  <a:lnTo>
                    <a:pt x="643209" y="82581"/>
                  </a:lnTo>
                  <a:lnTo>
                    <a:pt x="604440" y="99345"/>
                  </a:lnTo>
                  <a:lnTo>
                    <a:pt x="588010" y="137921"/>
                  </a:lnTo>
                  <a:lnTo>
                    <a:pt x="588997" y="148812"/>
                  </a:lnTo>
                  <a:lnTo>
                    <a:pt x="613344" y="183671"/>
                  </a:lnTo>
                  <a:lnTo>
                    <a:pt x="649224" y="192404"/>
                  </a:lnTo>
                  <a:lnTo>
                    <a:pt x="657181" y="192024"/>
                  </a:lnTo>
                  <a:lnTo>
                    <a:pt x="693388" y="178752"/>
                  </a:lnTo>
                  <a:lnTo>
                    <a:pt x="706247" y="168147"/>
                  </a:lnTo>
                  <a:lnTo>
                    <a:pt x="753251" y="168147"/>
                  </a:lnTo>
                  <a:lnTo>
                    <a:pt x="752093" y="163575"/>
                  </a:lnTo>
                  <a:lnTo>
                    <a:pt x="751265" y="158114"/>
                  </a:lnTo>
                  <a:lnTo>
                    <a:pt x="655954" y="158114"/>
                  </a:lnTo>
                  <a:lnTo>
                    <a:pt x="649477" y="155575"/>
                  </a:lnTo>
                  <a:lnTo>
                    <a:pt x="639317" y="145668"/>
                  </a:lnTo>
                  <a:lnTo>
                    <a:pt x="636777" y="139700"/>
                  </a:lnTo>
                  <a:lnTo>
                    <a:pt x="636777" y="125983"/>
                  </a:lnTo>
                  <a:lnTo>
                    <a:pt x="682273" y="105197"/>
                  </a:lnTo>
                  <a:lnTo>
                    <a:pt x="690356" y="103235"/>
                  </a:lnTo>
                  <a:lnTo>
                    <a:pt x="697081" y="101439"/>
                  </a:lnTo>
                  <a:lnTo>
                    <a:pt x="702437" y="99821"/>
                  </a:lnTo>
                  <a:lnTo>
                    <a:pt x="750057" y="99821"/>
                  </a:lnTo>
                  <a:lnTo>
                    <a:pt x="750262" y="76894"/>
                  </a:lnTo>
                  <a:lnTo>
                    <a:pt x="750238" y="68071"/>
                  </a:lnTo>
                  <a:lnTo>
                    <a:pt x="749911" y="56219"/>
                  </a:lnTo>
                  <a:lnTo>
                    <a:pt x="748696" y="44084"/>
                  </a:lnTo>
                  <a:lnTo>
                    <a:pt x="747252" y="37210"/>
                  </a:lnTo>
                  <a:close/>
                </a:path>
                <a:path w="761364" h="236855">
                  <a:moveTo>
                    <a:pt x="753251" y="168147"/>
                  </a:moveTo>
                  <a:lnTo>
                    <a:pt x="706247" y="168147"/>
                  </a:lnTo>
                  <a:lnTo>
                    <a:pt x="706627" y="169036"/>
                  </a:lnTo>
                  <a:lnTo>
                    <a:pt x="707263" y="170941"/>
                  </a:lnTo>
                  <a:lnTo>
                    <a:pt x="708025" y="173862"/>
                  </a:lnTo>
                  <a:lnTo>
                    <a:pt x="709802" y="180212"/>
                  </a:lnTo>
                  <a:lnTo>
                    <a:pt x="711453" y="185038"/>
                  </a:lnTo>
                  <a:lnTo>
                    <a:pt x="712724" y="188213"/>
                  </a:lnTo>
                  <a:lnTo>
                    <a:pt x="760856" y="188213"/>
                  </a:lnTo>
                  <a:lnTo>
                    <a:pt x="757951" y="181738"/>
                  </a:lnTo>
                  <a:lnTo>
                    <a:pt x="755522" y="175466"/>
                  </a:lnTo>
                  <a:lnTo>
                    <a:pt x="753570" y="169408"/>
                  </a:lnTo>
                  <a:lnTo>
                    <a:pt x="753251" y="168147"/>
                  </a:lnTo>
                  <a:close/>
                </a:path>
                <a:path w="761364" h="236855">
                  <a:moveTo>
                    <a:pt x="750057" y="99821"/>
                  </a:moveTo>
                  <a:lnTo>
                    <a:pt x="702437" y="99821"/>
                  </a:lnTo>
                  <a:lnTo>
                    <a:pt x="702437" y="121157"/>
                  </a:lnTo>
                  <a:lnTo>
                    <a:pt x="701801" y="129158"/>
                  </a:lnTo>
                  <a:lnTo>
                    <a:pt x="700531" y="133222"/>
                  </a:lnTo>
                  <a:lnTo>
                    <a:pt x="698753" y="139572"/>
                  </a:lnTo>
                  <a:lnTo>
                    <a:pt x="694816" y="145033"/>
                  </a:lnTo>
                  <a:lnTo>
                    <a:pt x="663828" y="158114"/>
                  </a:lnTo>
                  <a:lnTo>
                    <a:pt x="751265" y="158114"/>
                  </a:lnTo>
                  <a:lnTo>
                    <a:pt x="751093" y="156979"/>
                  </a:lnTo>
                  <a:lnTo>
                    <a:pt x="750379" y="148812"/>
                  </a:lnTo>
                  <a:lnTo>
                    <a:pt x="749978" y="139700"/>
                  </a:lnTo>
                  <a:lnTo>
                    <a:pt x="749876" y="133222"/>
                  </a:lnTo>
                  <a:lnTo>
                    <a:pt x="749990" y="107314"/>
                  </a:lnTo>
                  <a:lnTo>
                    <a:pt x="750057" y="99821"/>
                  </a:lnTo>
                  <a:close/>
                </a:path>
                <a:path w="761364" h="236855">
                  <a:moveTo>
                    <a:pt x="672846" y="0"/>
                  </a:moveTo>
                  <a:lnTo>
                    <a:pt x="628911" y="7179"/>
                  </a:lnTo>
                  <a:lnTo>
                    <a:pt x="597473" y="39848"/>
                  </a:lnTo>
                  <a:lnTo>
                    <a:pt x="593089" y="52323"/>
                  </a:lnTo>
                  <a:lnTo>
                    <a:pt x="637286" y="60325"/>
                  </a:lnTo>
                  <a:lnTo>
                    <a:pt x="640334" y="51688"/>
                  </a:lnTo>
                  <a:lnTo>
                    <a:pt x="644143" y="45719"/>
                  </a:lnTo>
                  <a:lnTo>
                    <a:pt x="649097" y="42290"/>
                  </a:lnTo>
                  <a:lnTo>
                    <a:pt x="653923" y="38861"/>
                  </a:lnTo>
                  <a:lnTo>
                    <a:pt x="660653" y="37210"/>
                  </a:lnTo>
                  <a:lnTo>
                    <a:pt x="747252" y="37210"/>
                  </a:lnTo>
                  <a:lnTo>
                    <a:pt x="746672" y="34450"/>
                  </a:lnTo>
                  <a:lnTo>
                    <a:pt x="712333" y="4286"/>
                  </a:lnTo>
                  <a:lnTo>
                    <a:pt x="688087" y="476"/>
                  </a:lnTo>
                  <a:lnTo>
                    <a:pt x="672846" y="0"/>
                  </a:lnTo>
                  <a:close/>
                </a:path>
                <a:path w="761364" h="236855">
                  <a:moveTo>
                    <a:pt x="561086" y="148335"/>
                  </a:moveTo>
                  <a:lnTo>
                    <a:pt x="342518" y="148335"/>
                  </a:lnTo>
                  <a:lnTo>
                    <a:pt x="342518" y="236727"/>
                  </a:lnTo>
                  <a:lnTo>
                    <a:pt x="382015" y="236727"/>
                  </a:lnTo>
                  <a:lnTo>
                    <a:pt x="382015" y="188213"/>
                  </a:lnTo>
                  <a:lnTo>
                    <a:pt x="561086" y="188213"/>
                  </a:lnTo>
                  <a:lnTo>
                    <a:pt x="561086" y="148335"/>
                  </a:lnTo>
                  <a:close/>
                </a:path>
                <a:path w="761364" h="236855">
                  <a:moveTo>
                    <a:pt x="561086" y="188213"/>
                  </a:moveTo>
                  <a:lnTo>
                    <a:pt x="521462" y="188213"/>
                  </a:lnTo>
                  <a:lnTo>
                    <a:pt x="521462" y="236727"/>
                  </a:lnTo>
                  <a:lnTo>
                    <a:pt x="561086" y="236727"/>
                  </a:lnTo>
                  <a:lnTo>
                    <a:pt x="561086" y="188213"/>
                  </a:lnTo>
                  <a:close/>
                </a:path>
                <a:path w="761364" h="236855">
                  <a:moveTo>
                    <a:pt x="541401" y="4063"/>
                  </a:moveTo>
                  <a:lnTo>
                    <a:pt x="392811" y="4063"/>
                  </a:lnTo>
                  <a:lnTo>
                    <a:pt x="391622" y="37163"/>
                  </a:lnTo>
                  <a:lnTo>
                    <a:pt x="389588" y="65024"/>
                  </a:lnTo>
                  <a:lnTo>
                    <a:pt x="383031" y="105028"/>
                  </a:lnTo>
                  <a:lnTo>
                    <a:pt x="368405" y="140426"/>
                  </a:lnTo>
                  <a:lnTo>
                    <a:pt x="362458" y="148335"/>
                  </a:lnTo>
                  <a:lnTo>
                    <a:pt x="410083" y="148335"/>
                  </a:lnTo>
                  <a:lnTo>
                    <a:pt x="419608" y="131385"/>
                  </a:lnTo>
                  <a:lnTo>
                    <a:pt x="426847" y="108362"/>
                  </a:lnTo>
                  <a:lnTo>
                    <a:pt x="431800" y="79291"/>
                  </a:lnTo>
                  <a:lnTo>
                    <a:pt x="434466" y="44195"/>
                  </a:lnTo>
                  <a:lnTo>
                    <a:pt x="541401" y="44195"/>
                  </a:lnTo>
                  <a:lnTo>
                    <a:pt x="541401" y="4063"/>
                  </a:lnTo>
                  <a:close/>
                </a:path>
                <a:path w="761364" h="236855">
                  <a:moveTo>
                    <a:pt x="541401" y="44195"/>
                  </a:moveTo>
                  <a:lnTo>
                    <a:pt x="493394" y="44195"/>
                  </a:lnTo>
                  <a:lnTo>
                    <a:pt x="493140" y="148335"/>
                  </a:lnTo>
                  <a:lnTo>
                    <a:pt x="541401" y="148335"/>
                  </a:lnTo>
                  <a:lnTo>
                    <a:pt x="541401" y="44195"/>
                  </a:lnTo>
                  <a:close/>
                </a:path>
                <a:path w="761364" h="236855">
                  <a:moveTo>
                    <a:pt x="234823" y="0"/>
                  </a:moveTo>
                  <a:lnTo>
                    <a:pt x="197193" y="6697"/>
                  </a:lnTo>
                  <a:lnTo>
                    <a:pt x="158567" y="35940"/>
                  </a:lnTo>
                  <a:lnTo>
                    <a:pt x="140714" y="81524"/>
                  </a:lnTo>
                  <a:lnTo>
                    <a:pt x="139953" y="93598"/>
                  </a:lnTo>
                  <a:lnTo>
                    <a:pt x="140714" y="108835"/>
                  </a:lnTo>
                  <a:lnTo>
                    <a:pt x="152018" y="147446"/>
                  </a:lnTo>
                  <a:lnTo>
                    <a:pt x="186943" y="180975"/>
                  </a:lnTo>
                  <a:lnTo>
                    <a:pt x="235203" y="192404"/>
                  </a:lnTo>
                  <a:lnTo>
                    <a:pt x="254801" y="190690"/>
                  </a:lnTo>
                  <a:lnTo>
                    <a:pt x="272637" y="185546"/>
                  </a:lnTo>
                  <a:lnTo>
                    <a:pt x="288710" y="176974"/>
                  </a:lnTo>
                  <a:lnTo>
                    <a:pt x="303022" y="164972"/>
                  </a:lnTo>
                  <a:lnTo>
                    <a:pt x="312957" y="152653"/>
                  </a:lnTo>
                  <a:lnTo>
                    <a:pt x="235076" y="152653"/>
                  </a:lnTo>
                  <a:lnTo>
                    <a:pt x="225859" y="151749"/>
                  </a:lnTo>
                  <a:lnTo>
                    <a:pt x="193230" y="120348"/>
                  </a:lnTo>
                  <a:lnTo>
                    <a:pt x="189991" y="96138"/>
                  </a:lnTo>
                  <a:lnTo>
                    <a:pt x="190801" y="83232"/>
                  </a:lnTo>
                  <a:lnTo>
                    <a:pt x="209805" y="47821"/>
                  </a:lnTo>
                  <a:lnTo>
                    <a:pt x="235076" y="39623"/>
                  </a:lnTo>
                  <a:lnTo>
                    <a:pt x="313455" y="39623"/>
                  </a:lnTo>
                  <a:lnTo>
                    <a:pt x="303275" y="27050"/>
                  </a:lnTo>
                  <a:lnTo>
                    <a:pt x="289008" y="15216"/>
                  </a:lnTo>
                  <a:lnTo>
                    <a:pt x="272859" y="6762"/>
                  </a:lnTo>
                  <a:lnTo>
                    <a:pt x="254805" y="1690"/>
                  </a:lnTo>
                  <a:lnTo>
                    <a:pt x="234823" y="0"/>
                  </a:lnTo>
                  <a:close/>
                </a:path>
                <a:path w="761364" h="236855">
                  <a:moveTo>
                    <a:pt x="313455" y="39623"/>
                  </a:moveTo>
                  <a:lnTo>
                    <a:pt x="235076" y="39623"/>
                  </a:lnTo>
                  <a:lnTo>
                    <a:pt x="244219" y="40530"/>
                  </a:lnTo>
                  <a:lnTo>
                    <a:pt x="252587" y="43259"/>
                  </a:lnTo>
                  <a:lnTo>
                    <a:pt x="279098" y="83125"/>
                  </a:lnTo>
                  <a:lnTo>
                    <a:pt x="279892" y="96138"/>
                  </a:lnTo>
                  <a:lnTo>
                    <a:pt x="279101" y="108835"/>
                  </a:lnTo>
                  <a:lnTo>
                    <a:pt x="260169" y="144510"/>
                  </a:lnTo>
                  <a:lnTo>
                    <a:pt x="235076" y="152653"/>
                  </a:lnTo>
                  <a:lnTo>
                    <a:pt x="312957" y="152653"/>
                  </a:lnTo>
                  <a:lnTo>
                    <a:pt x="314856" y="150298"/>
                  </a:lnTo>
                  <a:lnTo>
                    <a:pt x="323310" y="133873"/>
                  </a:lnTo>
                  <a:lnTo>
                    <a:pt x="328382" y="115663"/>
                  </a:lnTo>
                  <a:lnTo>
                    <a:pt x="330073" y="95630"/>
                  </a:lnTo>
                  <a:lnTo>
                    <a:pt x="328404" y="75842"/>
                  </a:lnTo>
                  <a:lnTo>
                    <a:pt x="323389" y="57816"/>
                  </a:lnTo>
                  <a:lnTo>
                    <a:pt x="315017" y="41552"/>
                  </a:lnTo>
                  <a:lnTo>
                    <a:pt x="313455" y="39623"/>
                  </a:lnTo>
                  <a:close/>
                </a:path>
                <a:path w="761364" h="236855">
                  <a:moveTo>
                    <a:pt x="124333" y="4063"/>
                  </a:moveTo>
                  <a:lnTo>
                    <a:pt x="0" y="4063"/>
                  </a:lnTo>
                  <a:lnTo>
                    <a:pt x="0" y="188213"/>
                  </a:lnTo>
                  <a:lnTo>
                    <a:pt x="48767" y="188213"/>
                  </a:lnTo>
                  <a:lnTo>
                    <a:pt x="48767" y="43433"/>
                  </a:lnTo>
                  <a:lnTo>
                    <a:pt x="124333" y="43433"/>
                  </a:lnTo>
                  <a:lnTo>
                    <a:pt x="124333" y="4063"/>
                  </a:lnTo>
                  <a:close/>
                </a:path>
              </a:pathLst>
            </a:custGeom>
            <a:solidFill>
              <a:srgbClr val="FF0000"/>
            </a:solidFill>
          </p:spPr>
          <p:txBody>
            <a:bodyPr wrap="square" lIns="0" tIns="0" rIns="0" bIns="0" rtlCol="0"/>
            <a:lstStyle/>
            <a:p>
              <a:endParaRPr/>
            </a:p>
          </p:txBody>
        </p:sp>
        <p:sp>
          <p:nvSpPr>
            <p:cNvPr id="12" name="object 12"/>
            <p:cNvSpPr/>
            <p:nvPr/>
          </p:nvSpPr>
          <p:spPr>
            <a:xfrm>
              <a:off x="4583811" y="1742693"/>
              <a:ext cx="761365" cy="236854"/>
            </a:xfrm>
            <a:custGeom>
              <a:avLst/>
              <a:gdLst/>
              <a:ahLst/>
              <a:cxnLst/>
              <a:rect l="l" t="t" r="r" b="b"/>
              <a:pathLst>
                <a:path w="761364" h="236855">
                  <a:moveTo>
                    <a:pt x="702437" y="99821"/>
                  </a:moveTo>
                  <a:lnTo>
                    <a:pt x="697081" y="101439"/>
                  </a:lnTo>
                  <a:lnTo>
                    <a:pt x="690356" y="103235"/>
                  </a:lnTo>
                  <a:lnTo>
                    <a:pt x="682273" y="105197"/>
                  </a:lnTo>
                  <a:lnTo>
                    <a:pt x="672846" y="107314"/>
                  </a:lnTo>
                  <a:lnTo>
                    <a:pt x="663555" y="109430"/>
                  </a:lnTo>
                  <a:lnTo>
                    <a:pt x="636777" y="125983"/>
                  </a:lnTo>
                  <a:lnTo>
                    <a:pt x="636777" y="132968"/>
                  </a:lnTo>
                  <a:lnTo>
                    <a:pt x="636777" y="139700"/>
                  </a:lnTo>
                  <a:lnTo>
                    <a:pt x="639317" y="145668"/>
                  </a:lnTo>
                  <a:lnTo>
                    <a:pt x="644398" y="150621"/>
                  </a:lnTo>
                  <a:lnTo>
                    <a:pt x="649477" y="155575"/>
                  </a:lnTo>
                  <a:lnTo>
                    <a:pt x="655954" y="158114"/>
                  </a:lnTo>
                  <a:lnTo>
                    <a:pt x="663828" y="158114"/>
                  </a:lnTo>
                  <a:lnTo>
                    <a:pt x="698753" y="139572"/>
                  </a:lnTo>
                  <a:lnTo>
                    <a:pt x="700531" y="133222"/>
                  </a:lnTo>
                  <a:lnTo>
                    <a:pt x="701801" y="129158"/>
                  </a:lnTo>
                  <a:lnTo>
                    <a:pt x="702437" y="121157"/>
                  </a:lnTo>
                  <a:lnTo>
                    <a:pt x="702437" y="109473"/>
                  </a:lnTo>
                  <a:lnTo>
                    <a:pt x="702437" y="99821"/>
                  </a:lnTo>
                  <a:close/>
                </a:path>
                <a:path w="761364" h="236855">
                  <a:moveTo>
                    <a:pt x="434466" y="44195"/>
                  </a:moveTo>
                  <a:lnTo>
                    <a:pt x="431800" y="79291"/>
                  </a:lnTo>
                  <a:lnTo>
                    <a:pt x="426847" y="108362"/>
                  </a:lnTo>
                  <a:lnTo>
                    <a:pt x="419608" y="131385"/>
                  </a:lnTo>
                  <a:lnTo>
                    <a:pt x="410083" y="148335"/>
                  </a:lnTo>
                  <a:lnTo>
                    <a:pt x="493140" y="148335"/>
                  </a:lnTo>
                  <a:lnTo>
                    <a:pt x="493394" y="44195"/>
                  </a:lnTo>
                  <a:lnTo>
                    <a:pt x="434466" y="44195"/>
                  </a:lnTo>
                  <a:close/>
                </a:path>
                <a:path w="761364" h="236855">
                  <a:moveTo>
                    <a:pt x="235076" y="39623"/>
                  </a:moveTo>
                  <a:lnTo>
                    <a:pt x="197278" y="62277"/>
                  </a:lnTo>
                  <a:lnTo>
                    <a:pt x="189991" y="96138"/>
                  </a:lnTo>
                  <a:lnTo>
                    <a:pt x="190801" y="109047"/>
                  </a:lnTo>
                  <a:lnTo>
                    <a:pt x="209805" y="144510"/>
                  </a:lnTo>
                  <a:lnTo>
                    <a:pt x="235076" y="152653"/>
                  </a:lnTo>
                  <a:lnTo>
                    <a:pt x="244219" y="151749"/>
                  </a:lnTo>
                  <a:lnTo>
                    <a:pt x="276669" y="120268"/>
                  </a:lnTo>
                  <a:lnTo>
                    <a:pt x="279908" y="95884"/>
                  </a:lnTo>
                  <a:lnTo>
                    <a:pt x="279098" y="83125"/>
                  </a:lnTo>
                  <a:lnTo>
                    <a:pt x="260169" y="47821"/>
                  </a:lnTo>
                  <a:lnTo>
                    <a:pt x="235076" y="39623"/>
                  </a:lnTo>
                  <a:close/>
                </a:path>
                <a:path w="761364" h="236855">
                  <a:moveTo>
                    <a:pt x="392811" y="4063"/>
                  </a:moveTo>
                  <a:lnTo>
                    <a:pt x="541401" y="4063"/>
                  </a:lnTo>
                  <a:lnTo>
                    <a:pt x="541401" y="148335"/>
                  </a:lnTo>
                  <a:lnTo>
                    <a:pt x="561086" y="148335"/>
                  </a:lnTo>
                  <a:lnTo>
                    <a:pt x="561086" y="236727"/>
                  </a:lnTo>
                  <a:lnTo>
                    <a:pt x="521462" y="236727"/>
                  </a:lnTo>
                  <a:lnTo>
                    <a:pt x="521462" y="188213"/>
                  </a:lnTo>
                  <a:lnTo>
                    <a:pt x="382015" y="188213"/>
                  </a:lnTo>
                  <a:lnTo>
                    <a:pt x="382015" y="236727"/>
                  </a:lnTo>
                  <a:lnTo>
                    <a:pt x="342518" y="236727"/>
                  </a:lnTo>
                  <a:lnTo>
                    <a:pt x="342518" y="148335"/>
                  </a:lnTo>
                  <a:lnTo>
                    <a:pt x="362458" y="148335"/>
                  </a:lnTo>
                  <a:lnTo>
                    <a:pt x="368405" y="140426"/>
                  </a:lnTo>
                  <a:lnTo>
                    <a:pt x="383031" y="105028"/>
                  </a:lnTo>
                  <a:lnTo>
                    <a:pt x="389588" y="65024"/>
                  </a:lnTo>
                  <a:lnTo>
                    <a:pt x="391622" y="37163"/>
                  </a:lnTo>
                  <a:lnTo>
                    <a:pt x="392811" y="4063"/>
                  </a:lnTo>
                  <a:close/>
                </a:path>
                <a:path w="761364" h="236855">
                  <a:moveTo>
                    <a:pt x="0" y="4063"/>
                  </a:moveTo>
                  <a:lnTo>
                    <a:pt x="124333" y="4063"/>
                  </a:lnTo>
                  <a:lnTo>
                    <a:pt x="124333" y="43433"/>
                  </a:lnTo>
                  <a:lnTo>
                    <a:pt x="48767" y="43433"/>
                  </a:lnTo>
                  <a:lnTo>
                    <a:pt x="48767" y="188213"/>
                  </a:lnTo>
                  <a:lnTo>
                    <a:pt x="0" y="188213"/>
                  </a:lnTo>
                  <a:lnTo>
                    <a:pt x="0" y="4063"/>
                  </a:lnTo>
                  <a:close/>
                </a:path>
                <a:path w="761364" h="236855">
                  <a:moveTo>
                    <a:pt x="672846" y="0"/>
                  </a:moveTo>
                  <a:lnTo>
                    <a:pt x="712333" y="4286"/>
                  </a:lnTo>
                  <a:lnTo>
                    <a:pt x="743838" y="27304"/>
                  </a:lnTo>
                  <a:lnTo>
                    <a:pt x="750315" y="70865"/>
                  </a:lnTo>
                  <a:lnTo>
                    <a:pt x="749808" y="127761"/>
                  </a:lnTo>
                  <a:lnTo>
                    <a:pt x="749950" y="139072"/>
                  </a:lnTo>
                  <a:lnTo>
                    <a:pt x="757951" y="181738"/>
                  </a:lnTo>
                  <a:lnTo>
                    <a:pt x="760856" y="188213"/>
                  </a:lnTo>
                  <a:lnTo>
                    <a:pt x="712724" y="188213"/>
                  </a:lnTo>
                  <a:lnTo>
                    <a:pt x="711453" y="185038"/>
                  </a:lnTo>
                  <a:lnTo>
                    <a:pt x="709802" y="180212"/>
                  </a:lnTo>
                  <a:lnTo>
                    <a:pt x="708025" y="173862"/>
                  </a:lnTo>
                  <a:lnTo>
                    <a:pt x="707263" y="170941"/>
                  </a:lnTo>
                  <a:lnTo>
                    <a:pt x="706627" y="169036"/>
                  </a:lnTo>
                  <a:lnTo>
                    <a:pt x="706247" y="168147"/>
                  </a:lnTo>
                  <a:lnTo>
                    <a:pt x="699936" y="173843"/>
                  </a:lnTo>
                  <a:lnTo>
                    <a:pt x="693388" y="178752"/>
                  </a:lnTo>
                  <a:lnTo>
                    <a:pt x="657181" y="192024"/>
                  </a:lnTo>
                  <a:lnTo>
                    <a:pt x="649224" y="192404"/>
                  </a:lnTo>
                  <a:lnTo>
                    <a:pt x="635771" y="191430"/>
                  </a:lnTo>
                  <a:lnTo>
                    <a:pt x="597225" y="168693"/>
                  </a:lnTo>
                  <a:lnTo>
                    <a:pt x="588010" y="137921"/>
                  </a:lnTo>
                  <a:lnTo>
                    <a:pt x="588484" y="130325"/>
                  </a:lnTo>
                  <a:lnTo>
                    <a:pt x="610022" y="95035"/>
                  </a:lnTo>
                  <a:lnTo>
                    <a:pt x="655065" y="80009"/>
                  </a:lnTo>
                  <a:lnTo>
                    <a:pt x="670879" y="76894"/>
                  </a:lnTo>
                  <a:lnTo>
                    <a:pt x="684037" y="73850"/>
                  </a:lnTo>
                  <a:lnTo>
                    <a:pt x="694553" y="70901"/>
                  </a:lnTo>
                  <a:lnTo>
                    <a:pt x="702437" y="68071"/>
                  </a:lnTo>
                  <a:lnTo>
                    <a:pt x="702437" y="63245"/>
                  </a:lnTo>
                  <a:lnTo>
                    <a:pt x="702437" y="53847"/>
                  </a:lnTo>
                  <a:lnTo>
                    <a:pt x="669289" y="37210"/>
                  </a:lnTo>
                  <a:lnTo>
                    <a:pt x="660653" y="37210"/>
                  </a:lnTo>
                  <a:lnTo>
                    <a:pt x="653923" y="38861"/>
                  </a:lnTo>
                  <a:lnTo>
                    <a:pt x="649097" y="42290"/>
                  </a:lnTo>
                  <a:lnTo>
                    <a:pt x="644143" y="45719"/>
                  </a:lnTo>
                  <a:lnTo>
                    <a:pt x="640334" y="51688"/>
                  </a:lnTo>
                  <a:lnTo>
                    <a:pt x="637286" y="60325"/>
                  </a:lnTo>
                  <a:lnTo>
                    <a:pt x="593089" y="52323"/>
                  </a:lnTo>
                  <a:lnTo>
                    <a:pt x="618743" y="12826"/>
                  </a:lnTo>
                  <a:lnTo>
                    <a:pt x="655962" y="789"/>
                  </a:lnTo>
                  <a:lnTo>
                    <a:pt x="672846" y="0"/>
                  </a:lnTo>
                  <a:close/>
                </a:path>
                <a:path w="761364" h="236855">
                  <a:moveTo>
                    <a:pt x="234823" y="0"/>
                  </a:moveTo>
                  <a:lnTo>
                    <a:pt x="272859" y="6762"/>
                  </a:lnTo>
                  <a:lnTo>
                    <a:pt x="315017" y="41552"/>
                  </a:lnTo>
                  <a:lnTo>
                    <a:pt x="330073" y="95630"/>
                  </a:lnTo>
                  <a:lnTo>
                    <a:pt x="328382" y="115663"/>
                  </a:lnTo>
                  <a:lnTo>
                    <a:pt x="303022" y="164972"/>
                  </a:lnTo>
                  <a:lnTo>
                    <a:pt x="254801" y="190690"/>
                  </a:lnTo>
                  <a:lnTo>
                    <a:pt x="235203" y="192404"/>
                  </a:lnTo>
                  <a:lnTo>
                    <a:pt x="222680" y="191690"/>
                  </a:lnTo>
                  <a:lnTo>
                    <a:pt x="176111" y="174593"/>
                  </a:lnTo>
                  <a:lnTo>
                    <a:pt x="146758" y="135782"/>
                  </a:lnTo>
                  <a:lnTo>
                    <a:pt x="139953" y="93598"/>
                  </a:lnTo>
                  <a:lnTo>
                    <a:pt x="140714" y="81524"/>
                  </a:lnTo>
                  <a:lnTo>
                    <a:pt x="158567" y="35940"/>
                  </a:lnTo>
                  <a:lnTo>
                    <a:pt x="197193" y="6697"/>
                  </a:lnTo>
                  <a:lnTo>
                    <a:pt x="234823" y="0"/>
                  </a:lnTo>
                  <a:close/>
                </a:path>
              </a:pathLst>
            </a:custGeom>
            <a:ln w="12192">
              <a:solidFill>
                <a:srgbClr val="1F1F85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13" name="object 13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3345179" y="2089404"/>
              <a:ext cx="2336292" cy="379475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3352672" y="2097405"/>
              <a:ext cx="2293112" cy="33642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3485388" y="2510027"/>
              <a:ext cx="2025395" cy="320039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3493388" y="2518155"/>
              <a:ext cx="1981708" cy="276479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3267456" y="2938271"/>
              <a:ext cx="2490216" cy="384048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3274187" y="2946527"/>
              <a:ext cx="2448433" cy="340741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3346703" y="3369564"/>
              <a:ext cx="2311907" cy="379475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3353688" y="3377564"/>
              <a:ext cx="2270125" cy="336423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3288791" y="3790188"/>
              <a:ext cx="2453640" cy="385572"/>
            </a:xfrm>
            <a:prstGeom prst="rect">
              <a:avLst/>
            </a:prstGeom>
          </p:spPr>
        </p:pic>
        <p:pic>
          <p:nvPicPr>
            <p:cNvPr id="22" name="object 22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3296031" y="3798315"/>
              <a:ext cx="2411349" cy="342391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20" cstate="print"/>
            <a:stretch>
              <a:fillRect/>
            </a:stretch>
          </p:blipFill>
          <p:spPr>
            <a:xfrm>
              <a:off x="661415" y="982980"/>
              <a:ext cx="1923288" cy="469391"/>
            </a:xfrm>
            <a:prstGeom prst="rect">
              <a:avLst/>
            </a:prstGeom>
          </p:spPr>
        </p:pic>
      </p:grpSp>
      <p:grpSp>
        <p:nvGrpSpPr>
          <p:cNvPr id="24" name="object 24"/>
          <p:cNvGrpSpPr/>
          <p:nvPr/>
        </p:nvGrpSpPr>
        <p:grpSpPr>
          <a:xfrm>
            <a:off x="6271259" y="981455"/>
            <a:ext cx="2459990" cy="3576954"/>
            <a:chOff x="6271259" y="981455"/>
            <a:chExt cx="2459990" cy="3576954"/>
          </a:xfrm>
        </p:grpSpPr>
        <p:pic>
          <p:nvPicPr>
            <p:cNvPr id="25" name="object 25"/>
            <p:cNvPicPr/>
            <p:nvPr/>
          </p:nvPicPr>
          <p:blipFill>
            <a:blip r:embed="rId21" cstate="print"/>
            <a:stretch>
              <a:fillRect/>
            </a:stretch>
          </p:blipFill>
          <p:spPr>
            <a:xfrm>
              <a:off x="6300215" y="1010411"/>
              <a:ext cx="2401824" cy="3518916"/>
            </a:xfrm>
            <a:prstGeom prst="rect">
              <a:avLst/>
            </a:prstGeom>
          </p:spPr>
        </p:pic>
        <p:sp>
          <p:nvSpPr>
            <p:cNvPr id="26" name="object 26"/>
            <p:cNvSpPr/>
            <p:nvPr/>
          </p:nvSpPr>
          <p:spPr>
            <a:xfrm>
              <a:off x="6285737" y="995933"/>
              <a:ext cx="2430780" cy="3548379"/>
            </a:xfrm>
            <a:custGeom>
              <a:avLst/>
              <a:gdLst/>
              <a:ahLst/>
              <a:cxnLst/>
              <a:rect l="l" t="t" r="r" b="b"/>
              <a:pathLst>
                <a:path w="2430779" h="3548379">
                  <a:moveTo>
                    <a:pt x="0" y="3547872"/>
                  </a:moveTo>
                  <a:lnTo>
                    <a:pt x="2430780" y="3547872"/>
                  </a:lnTo>
                  <a:lnTo>
                    <a:pt x="2430780" y="0"/>
                  </a:lnTo>
                  <a:lnTo>
                    <a:pt x="0" y="0"/>
                  </a:lnTo>
                  <a:lnTo>
                    <a:pt x="0" y="3547872"/>
                  </a:lnTo>
                  <a:close/>
                </a:path>
              </a:pathLst>
            </a:custGeom>
            <a:ln w="28956">
              <a:solidFill>
                <a:srgbClr val="00AFEF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461772" y="728472"/>
            <a:ext cx="2257043" cy="3849624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43783" y="477012"/>
            <a:ext cx="6021324" cy="4247388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67284" y="684276"/>
            <a:ext cx="3712464" cy="4114800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4140708" y="332231"/>
            <a:ext cx="4555236" cy="4434839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06908" y="422148"/>
            <a:ext cx="8486140" cy="4575175"/>
            <a:chOff x="406908" y="422148"/>
            <a:chExt cx="8486140" cy="4575175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2843784" y="422148"/>
              <a:ext cx="6048756" cy="4398264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06908" y="428244"/>
              <a:ext cx="2619756" cy="456895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>
            <a:spLocks noGrp="1"/>
          </p:cNvSpPr>
          <p:nvPr>
            <p:ph type="title"/>
          </p:nvPr>
        </p:nvSpPr>
        <p:spPr>
          <a:xfrm>
            <a:off x="377443" y="359790"/>
            <a:ext cx="5604510" cy="106235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431800" marR="5080" indent="-419734">
              <a:lnSpc>
                <a:spcPct val="100000"/>
              </a:lnSpc>
              <a:spcBef>
                <a:spcPts val="100"/>
              </a:spcBef>
            </a:pPr>
            <a:r>
              <a:rPr spc="-5" dirty="0"/>
              <a:t>Лучший способ сделать детей </a:t>
            </a:r>
            <a:r>
              <a:rPr spc="-10" dirty="0"/>
              <a:t>хорошими </a:t>
            </a:r>
            <a:r>
              <a:rPr dirty="0"/>
              <a:t>–  </a:t>
            </a:r>
            <a:r>
              <a:rPr i="1" spc="-5" dirty="0"/>
              <a:t>это сделать </a:t>
            </a:r>
            <a:r>
              <a:rPr i="1" dirty="0"/>
              <a:t>их </a:t>
            </a:r>
            <a:r>
              <a:rPr i="1" spc="-5" dirty="0"/>
              <a:t>счастливыми.</a:t>
            </a:r>
          </a:p>
          <a:p>
            <a:pPr marL="3898900">
              <a:lnSpc>
                <a:spcPct val="100000"/>
              </a:lnSpc>
              <a:spcBef>
                <a:spcPts val="5"/>
              </a:spcBef>
            </a:pPr>
            <a:r>
              <a:rPr sz="2000" spc="-5" dirty="0"/>
              <a:t>Оскар</a:t>
            </a:r>
            <a:r>
              <a:rPr sz="2000" spc="-30" dirty="0"/>
              <a:t> </a:t>
            </a:r>
            <a:r>
              <a:rPr sz="2000" spc="-5" dirty="0"/>
              <a:t>Уайльд</a:t>
            </a:r>
            <a:endParaRPr sz="2000"/>
          </a:p>
        </p:txBody>
      </p:sp>
      <p:pic>
        <p:nvPicPr>
          <p:cNvPr id="3" name="object 3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5867400" y="405384"/>
            <a:ext cx="2801111" cy="2689860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5654040" y="3236976"/>
            <a:ext cx="3102864" cy="1815084"/>
          </a:xfrm>
          <a:prstGeom prst="rect">
            <a:avLst/>
          </a:prstGeom>
        </p:spPr>
      </p:pic>
      <p:grpSp>
        <p:nvGrpSpPr>
          <p:cNvPr id="5" name="object 5"/>
          <p:cNvGrpSpPr/>
          <p:nvPr/>
        </p:nvGrpSpPr>
        <p:grpSpPr>
          <a:xfrm>
            <a:off x="347472" y="1568196"/>
            <a:ext cx="5085715" cy="3268979"/>
            <a:chOff x="347472" y="1568196"/>
            <a:chExt cx="5085715" cy="3268979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05384" y="1626108"/>
              <a:ext cx="4969764" cy="3153156"/>
            </a:xfrm>
            <a:prstGeom prst="rect">
              <a:avLst/>
            </a:prstGeom>
          </p:spPr>
        </p:pic>
        <p:sp>
          <p:nvSpPr>
            <p:cNvPr id="7" name="object 7"/>
            <p:cNvSpPr/>
            <p:nvPr/>
          </p:nvSpPr>
          <p:spPr>
            <a:xfrm>
              <a:off x="376428" y="1597152"/>
              <a:ext cx="5027930" cy="3211195"/>
            </a:xfrm>
            <a:custGeom>
              <a:avLst/>
              <a:gdLst/>
              <a:ahLst/>
              <a:cxnLst/>
              <a:rect l="l" t="t" r="r" b="b"/>
              <a:pathLst>
                <a:path w="5027930" h="3211195">
                  <a:moveTo>
                    <a:pt x="0" y="3211068"/>
                  </a:moveTo>
                  <a:lnTo>
                    <a:pt x="5027676" y="3211068"/>
                  </a:lnTo>
                  <a:lnTo>
                    <a:pt x="5027676" y="0"/>
                  </a:lnTo>
                  <a:lnTo>
                    <a:pt x="0" y="0"/>
                  </a:lnTo>
                  <a:lnTo>
                    <a:pt x="0" y="3211068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bject 2"/>
          <p:cNvSpPr txBox="1"/>
          <p:nvPr/>
        </p:nvSpPr>
        <p:spPr>
          <a:xfrm>
            <a:off x="6174994" y="359790"/>
            <a:ext cx="2736850" cy="4690110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317500" marR="310515" algn="ctr">
              <a:lnSpc>
                <a:spcPct val="100000"/>
              </a:lnSpc>
              <a:spcBef>
                <a:spcPts val="100"/>
              </a:spcBef>
            </a:pP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Много</a:t>
            </a:r>
            <a:r>
              <a:rPr sz="1800" b="1" spc="-4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праздников 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на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893D"/>
                </a:solidFill>
                <a:latin typeface="Arial"/>
                <a:cs typeface="Arial"/>
              </a:rPr>
              <a:t>свете,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Всех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не</a:t>
            </a:r>
            <a:r>
              <a:rPr sz="1800" b="1" spc="10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сосчитать!</a:t>
            </a:r>
            <a:endParaRPr sz="1800">
              <a:latin typeface="Arial"/>
              <a:cs typeface="Arial"/>
            </a:endParaRPr>
          </a:p>
          <a:p>
            <a:pPr marL="12700" marR="5080" algn="ctr">
              <a:lnSpc>
                <a:spcPct val="100000"/>
              </a:lnSpc>
            </a:pP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Любят 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взрослые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и</a:t>
            </a:r>
            <a:r>
              <a:rPr sz="1800" b="1" spc="-6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20" dirty="0">
                <a:solidFill>
                  <a:srgbClr val="00893D"/>
                </a:solidFill>
                <a:latin typeface="Arial"/>
                <a:cs typeface="Arial"/>
              </a:rPr>
              <a:t>дети  </a:t>
            </a: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Вместе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их</a:t>
            </a:r>
            <a:r>
              <a:rPr sz="1800" b="1" spc="3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встречать!</a:t>
            </a:r>
            <a:endParaRPr sz="1800">
              <a:latin typeface="Arial"/>
              <a:cs typeface="Arial"/>
            </a:endParaRPr>
          </a:p>
          <a:p>
            <a:pPr marL="594360" marR="586740" indent="-3175" algn="ctr">
              <a:lnSpc>
                <a:spcPct val="100000"/>
              </a:lnSpc>
            </a:pP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Но </a:t>
            </a: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сегодня 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День</a:t>
            </a:r>
            <a:r>
              <a:rPr sz="1800" b="1" spc="-80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ребёнка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Празднует </a:t>
            </a:r>
            <a:r>
              <a:rPr sz="1800" b="1" spc="-20" dirty="0">
                <a:solidFill>
                  <a:srgbClr val="00893D"/>
                </a:solidFill>
                <a:latin typeface="Arial"/>
                <a:cs typeface="Arial"/>
              </a:rPr>
              <a:t>весь</a:t>
            </a:r>
            <a:r>
              <a:rPr sz="1800" b="1" spc="2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Мир!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От </a:t>
            </a: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Москвы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и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до</a:t>
            </a: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Камчатки</a:t>
            </a:r>
            <a:endParaRPr sz="1800">
              <a:latin typeface="Arial"/>
              <a:cs typeface="Arial"/>
            </a:endParaRPr>
          </a:p>
          <a:p>
            <a:pPr marL="212090" marR="205740" algn="ctr">
              <a:lnSpc>
                <a:spcPct val="100000"/>
              </a:lnSpc>
              <a:spcBef>
                <a:spcPts val="5"/>
              </a:spcBef>
            </a:pPr>
            <a:r>
              <a:rPr sz="1800" b="1" spc="-20" dirty="0">
                <a:solidFill>
                  <a:srgbClr val="00893D"/>
                </a:solidFill>
                <a:latin typeface="Arial"/>
                <a:cs typeface="Arial"/>
              </a:rPr>
              <a:t>Весть летит </a:t>
            </a: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в </a:t>
            </a: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эфир:  Поздравляем!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Любим!</a:t>
            </a:r>
            <a:r>
              <a:rPr sz="1800" b="1" spc="5" dirty="0">
                <a:solidFill>
                  <a:srgbClr val="00893D"/>
                </a:solidFill>
                <a:latin typeface="Arial"/>
                <a:cs typeface="Arial"/>
              </a:rPr>
              <a:t> </a:t>
            </a:r>
            <a:r>
              <a:rPr sz="1800" b="1" spc="-5" dirty="0">
                <a:solidFill>
                  <a:srgbClr val="00893D"/>
                </a:solidFill>
                <a:latin typeface="Arial"/>
                <a:cs typeface="Arial"/>
              </a:rPr>
              <a:t>Верим!</a:t>
            </a:r>
            <a:endParaRPr sz="1800">
              <a:latin typeface="Arial"/>
              <a:cs typeface="Arial"/>
            </a:endParaRPr>
          </a:p>
          <a:p>
            <a:pPr marL="1270" algn="ctr">
              <a:lnSpc>
                <a:spcPct val="100000"/>
              </a:lnSpc>
            </a:pP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Мир </a:t>
            </a:r>
            <a:r>
              <a:rPr sz="1800" b="1" spc="-15" dirty="0">
                <a:solidFill>
                  <a:srgbClr val="00893D"/>
                </a:solidFill>
                <a:latin typeface="Arial"/>
                <a:cs typeface="Arial"/>
              </a:rPr>
              <a:t>вам</a:t>
            </a: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 сохраним!</a:t>
            </a:r>
            <a:endParaRPr sz="1800">
              <a:latin typeface="Arial"/>
              <a:cs typeface="Arial"/>
            </a:endParaRPr>
          </a:p>
          <a:p>
            <a:pPr marL="635" algn="ctr">
              <a:lnSpc>
                <a:spcPct val="100000"/>
              </a:lnSpc>
            </a:pP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Подрастайте!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spc="-20" dirty="0">
                <a:solidFill>
                  <a:srgbClr val="00893D"/>
                </a:solidFill>
                <a:latin typeface="Arial"/>
                <a:cs typeface="Arial"/>
              </a:rPr>
              <a:t>Улыбайтесь!</a:t>
            </a:r>
            <a:endParaRPr sz="1800">
              <a:latin typeface="Arial"/>
              <a:cs typeface="Arial"/>
            </a:endParaRPr>
          </a:p>
          <a:p>
            <a:pPr algn="ctr">
              <a:lnSpc>
                <a:spcPct val="100000"/>
              </a:lnSpc>
            </a:pPr>
            <a:r>
              <a:rPr sz="1800" b="1" dirty="0">
                <a:solidFill>
                  <a:srgbClr val="00893D"/>
                </a:solidFill>
                <a:latin typeface="Arial"/>
                <a:cs typeface="Arial"/>
              </a:rPr>
              <a:t>Мы </a:t>
            </a:r>
            <a:r>
              <a:rPr sz="1800" b="1" spc="-10" dirty="0">
                <a:solidFill>
                  <a:srgbClr val="00893D"/>
                </a:solidFill>
                <a:latin typeface="Arial"/>
                <a:cs typeface="Arial"/>
              </a:rPr>
              <a:t>вас защитим!</a:t>
            </a:r>
            <a:endParaRPr sz="1800">
              <a:latin typeface="Arial"/>
              <a:cs typeface="Arial"/>
            </a:endParaRPr>
          </a:p>
        </p:txBody>
      </p:sp>
      <p:grpSp>
        <p:nvGrpSpPr>
          <p:cNvPr id="3" name="object 3"/>
          <p:cNvGrpSpPr/>
          <p:nvPr/>
        </p:nvGrpSpPr>
        <p:grpSpPr>
          <a:xfrm>
            <a:off x="259079" y="438912"/>
            <a:ext cx="5862955" cy="4430395"/>
            <a:chOff x="259079" y="438912"/>
            <a:chExt cx="5862955" cy="4430395"/>
          </a:xfrm>
        </p:grpSpPr>
        <p:pic>
          <p:nvPicPr>
            <p:cNvPr id="4" name="object 4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323087" y="477012"/>
              <a:ext cx="5760720" cy="4314444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04037" y="457962"/>
              <a:ext cx="5798820" cy="4352925"/>
            </a:xfrm>
            <a:custGeom>
              <a:avLst/>
              <a:gdLst/>
              <a:ahLst/>
              <a:cxnLst/>
              <a:rect l="l" t="t" r="r" b="b"/>
              <a:pathLst>
                <a:path w="5798820" h="4352925">
                  <a:moveTo>
                    <a:pt x="0" y="4352544"/>
                  </a:moveTo>
                  <a:lnTo>
                    <a:pt x="5798820" y="4352544"/>
                  </a:lnTo>
                  <a:lnTo>
                    <a:pt x="5798820" y="0"/>
                  </a:lnTo>
                  <a:lnTo>
                    <a:pt x="0" y="0"/>
                  </a:lnTo>
                  <a:lnTo>
                    <a:pt x="0" y="4352544"/>
                  </a:lnTo>
                  <a:close/>
                </a:path>
              </a:pathLst>
            </a:custGeom>
            <a:ln w="38100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  <p:pic>
          <p:nvPicPr>
            <p:cNvPr id="6" name="object 6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564635" y="548640"/>
              <a:ext cx="618743" cy="6477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3102863" y="2633472"/>
              <a:ext cx="731520" cy="1556003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1531619" y="2493263"/>
              <a:ext cx="736092" cy="1354836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259079" y="3788664"/>
              <a:ext cx="957071" cy="1002792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3767327" y="4076700"/>
              <a:ext cx="790956" cy="792480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291327" y="1700784"/>
              <a:ext cx="649224" cy="647700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539495" y="903731"/>
              <a:ext cx="877824" cy="792479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42900" y="2851404"/>
            <a:ext cx="2692908" cy="2269236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3218688" y="455676"/>
            <a:ext cx="5564505" cy="4326890"/>
            <a:chOff x="3218688" y="455676"/>
            <a:chExt cx="5564505" cy="432689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276600" y="513588"/>
              <a:ext cx="5448300" cy="4210812"/>
            </a:xfrm>
            <a:prstGeom prst="rect">
              <a:avLst/>
            </a:prstGeom>
          </p:spPr>
        </p:pic>
        <p:sp>
          <p:nvSpPr>
            <p:cNvPr id="5" name="object 5"/>
            <p:cNvSpPr/>
            <p:nvPr/>
          </p:nvSpPr>
          <p:spPr>
            <a:xfrm>
              <a:off x="3247644" y="484632"/>
              <a:ext cx="5506720" cy="4269105"/>
            </a:xfrm>
            <a:custGeom>
              <a:avLst/>
              <a:gdLst/>
              <a:ahLst/>
              <a:cxnLst/>
              <a:rect l="l" t="t" r="r" b="b"/>
              <a:pathLst>
                <a:path w="5506720" h="4269105">
                  <a:moveTo>
                    <a:pt x="0" y="4268724"/>
                  </a:moveTo>
                  <a:lnTo>
                    <a:pt x="5506211" y="4268724"/>
                  </a:lnTo>
                  <a:lnTo>
                    <a:pt x="5506211" y="0"/>
                  </a:lnTo>
                  <a:lnTo>
                    <a:pt x="0" y="0"/>
                  </a:lnTo>
                  <a:lnTo>
                    <a:pt x="0" y="4268724"/>
                  </a:lnTo>
                  <a:close/>
                </a:path>
              </a:pathLst>
            </a:custGeom>
            <a:ln w="57912">
              <a:solidFill>
                <a:srgbClr val="FFC000"/>
              </a:solidFill>
            </a:ln>
          </p:spPr>
          <p:txBody>
            <a:bodyPr wrap="square" lIns="0" tIns="0" rIns="0" bIns="0" rtlCol="0"/>
            <a:lstStyle/>
            <a:p>
              <a:endParaRPr/>
            </a:p>
          </p:txBody>
        </p:sp>
      </p:grpSp>
      <p:pic>
        <p:nvPicPr>
          <p:cNvPr id="6" name="object 6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323088" y="350519"/>
            <a:ext cx="2456688" cy="2647188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6095619" y="2232025"/>
            <a:ext cx="92201" cy="92201"/>
          </a:xfrm>
          <a:prstGeom prst="rect">
            <a:avLst/>
          </a:prstGeom>
        </p:spPr>
      </p:pic>
      <p:pic>
        <p:nvPicPr>
          <p:cNvPr id="3" name="object 3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2842873" y="566683"/>
            <a:ext cx="2913782" cy="1659475"/>
          </a:xfrm>
          <a:prstGeom prst="rect">
            <a:avLst/>
          </a:prstGeom>
        </p:spPr>
      </p:pic>
      <p:pic>
        <p:nvPicPr>
          <p:cNvPr id="4" name="object 4"/>
          <p:cNvPicPr/>
          <p:nvPr/>
        </p:nvPicPr>
        <p:blipFill>
          <a:blip r:embed="rId4" cstate="print"/>
          <a:stretch>
            <a:fillRect/>
          </a:stretch>
        </p:blipFill>
        <p:spPr>
          <a:xfrm>
            <a:off x="5829427" y="2080514"/>
            <a:ext cx="184403" cy="184403"/>
          </a:xfrm>
          <a:prstGeom prst="rect">
            <a:avLst/>
          </a:prstGeom>
        </p:spPr>
      </p:pic>
      <p:sp>
        <p:nvSpPr>
          <p:cNvPr id="5" name="object 5"/>
          <p:cNvSpPr/>
          <p:nvPr/>
        </p:nvSpPr>
        <p:spPr>
          <a:xfrm>
            <a:off x="2842873" y="566683"/>
            <a:ext cx="2893060" cy="1659889"/>
          </a:xfrm>
          <a:custGeom>
            <a:avLst/>
            <a:gdLst/>
            <a:ahLst/>
            <a:cxnLst/>
            <a:rect l="l" t="t" r="r" b="b"/>
            <a:pathLst>
              <a:path w="2893060" h="1659889">
                <a:moveTo>
                  <a:pt x="2629556" y="546217"/>
                </a:moveTo>
                <a:lnTo>
                  <a:pt x="2633651" y="505107"/>
                </a:lnTo>
                <a:lnTo>
                  <a:pt x="2631707" y="464762"/>
                </a:lnTo>
                <a:lnTo>
                  <a:pt x="2624014" y="425480"/>
                </a:lnTo>
                <a:lnTo>
                  <a:pt x="2610861" y="387559"/>
                </a:lnTo>
                <a:lnTo>
                  <a:pt x="2592539" y="351298"/>
                </a:lnTo>
                <a:lnTo>
                  <a:pt x="2569336" y="316994"/>
                </a:lnTo>
                <a:lnTo>
                  <a:pt x="2541545" y="284946"/>
                </a:lnTo>
                <a:lnTo>
                  <a:pt x="2509453" y="255453"/>
                </a:lnTo>
                <a:lnTo>
                  <a:pt x="2473351" y="228812"/>
                </a:lnTo>
                <a:lnTo>
                  <a:pt x="2433529" y="205322"/>
                </a:lnTo>
                <a:lnTo>
                  <a:pt x="2390278" y="185281"/>
                </a:lnTo>
                <a:lnTo>
                  <a:pt x="2343886" y="168987"/>
                </a:lnTo>
                <a:lnTo>
                  <a:pt x="2294643" y="156739"/>
                </a:lnTo>
                <a:lnTo>
                  <a:pt x="2242841" y="148834"/>
                </a:lnTo>
                <a:lnTo>
                  <a:pt x="2192730" y="145701"/>
                </a:lnTo>
                <a:lnTo>
                  <a:pt x="2142779" y="146924"/>
                </a:lnTo>
                <a:lnTo>
                  <a:pt x="2093441" y="152438"/>
                </a:lnTo>
                <a:lnTo>
                  <a:pt x="2045172" y="162174"/>
                </a:lnTo>
                <a:lnTo>
                  <a:pt x="1998427" y="176066"/>
                </a:lnTo>
                <a:lnTo>
                  <a:pt x="1953662" y="194046"/>
                </a:lnTo>
                <a:lnTo>
                  <a:pt x="1925510" y="159008"/>
                </a:lnTo>
                <a:lnTo>
                  <a:pt x="1891983" y="128341"/>
                </a:lnTo>
                <a:lnTo>
                  <a:pt x="1853825" y="102224"/>
                </a:lnTo>
                <a:lnTo>
                  <a:pt x="1811782" y="80833"/>
                </a:lnTo>
                <a:lnTo>
                  <a:pt x="1766599" y="64346"/>
                </a:lnTo>
                <a:lnTo>
                  <a:pt x="1719023" y="52941"/>
                </a:lnTo>
                <a:lnTo>
                  <a:pt x="1669797" y="46795"/>
                </a:lnTo>
                <a:lnTo>
                  <a:pt x="1619669" y="46085"/>
                </a:lnTo>
                <a:lnTo>
                  <a:pt x="1569382" y="50989"/>
                </a:lnTo>
                <a:lnTo>
                  <a:pt x="1519682" y="61685"/>
                </a:lnTo>
                <a:lnTo>
                  <a:pt x="1471316" y="78349"/>
                </a:lnTo>
                <a:lnTo>
                  <a:pt x="1427612" y="99828"/>
                </a:lnTo>
                <a:lnTo>
                  <a:pt x="1388385" y="125974"/>
                </a:lnTo>
                <a:lnTo>
                  <a:pt x="1360742" y="90872"/>
                </a:lnTo>
                <a:lnTo>
                  <a:pt x="1326555" y="61026"/>
                </a:lnTo>
                <a:lnTo>
                  <a:pt x="1286930" y="36726"/>
                </a:lnTo>
                <a:lnTo>
                  <a:pt x="1242972" y="18262"/>
                </a:lnTo>
                <a:lnTo>
                  <a:pt x="1195784" y="5923"/>
                </a:lnTo>
                <a:lnTo>
                  <a:pt x="1146473" y="0"/>
                </a:lnTo>
                <a:lnTo>
                  <a:pt x="1096143" y="780"/>
                </a:lnTo>
                <a:lnTo>
                  <a:pt x="1045898" y="8554"/>
                </a:lnTo>
                <a:lnTo>
                  <a:pt x="996844" y="23612"/>
                </a:lnTo>
                <a:lnTo>
                  <a:pt x="941059" y="51933"/>
                </a:lnTo>
                <a:lnTo>
                  <a:pt x="894990" y="89398"/>
                </a:lnTo>
                <a:lnTo>
                  <a:pt x="857687" y="60209"/>
                </a:lnTo>
                <a:lnTo>
                  <a:pt x="815980" y="36689"/>
                </a:lnTo>
                <a:lnTo>
                  <a:pt x="770814" y="18901"/>
                </a:lnTo>
                <a:lnTo>
                  <a:pt x="723133" y="6907"/>
                </a:lnTo>
                <a:lnTo>
                  <a:pt x="673883" y="768"/>
                </a:lnTo>
                <a:lnTo>
                  <a:pt x="624007" y="546"/>
                </a:lnTo>
                <a:lnTo>
                  <a:pt x="574452" y="6302"/>
                </a:lnTo>
                <a:lnTo>
                  <a:pt x="526161" y="18099"/>
                </a:lnTo>
                <a:lnTo>
                  <a:pt x="480081" y="35998"/>
                </a:lnTo>
                <a:lnTo>
                  <a:pt x="437155" y="60061"/>
                </a:lnTo>
                <a:lnTo>
                  <a:pt x="397614" y="91115"/>
                </a:lnTo>
                <a:lnTo>
                  <a:pt x="365717" y="126752"/>
                </a:lnTo>
                <a:lnTo>
                  <a:pt x="342107" y="166128"/>
                </a:lnTo>
                <a:lnTo>
                  <a:pt x="327427" y="208397"/>
                </a:lnTo>
                <a:lnTo>
                  <a:pt x="277574" y="222160"/>
                </a:lnTo>
                <a:lnTo>
                  <a:pt x="231975" y="240998"/>
                </a:lnTo>
                <a:lnTo>
                  <a:pt x="191019" y="264380"/>
                </a:lnTo>
                <a:lnTo>
                  <a:pt x="155092" y="291777"/>
                </a:lnTo>
                <a:lnTo>
                  <a:pt x="124582" y="322657"/>
                </a:lnTo>
                <a:lnTo>
                  <a:pt x="99876" y="356492"/>
                </a:lnTo>
                <a:lnTo>
                  <a:pt x="81363" y="392751"/>
                </a:lnTo>
                <a:lnTo>
                  <a:pt x="69429" y="430904"/>
                </a:lnTo>
                <a:lnTo>
                  <a:pt x="64463" y="470421"/>
                </a:lnTo>
                <a:lnTo>
                  <a:pt x="66851" y="510771"/>
                </a:lnTo>
                <a:lnTo>
                  <a:pt x="76983" y="551424"/>
                </a:lnTo>
                <a:lnTo>
                  <a:pt x="93366" y="588127"/>
                </a:lnTo>
                <a:lnTo>
                  <a:pt x="61524" y="625029"/>
                </a:lnTo>
                <a:lnTo>
                  <a:pt x="36346" y="663855"/>
                </a:lnTo>
                <a:lnTo>
                  <a:pt x="17751" y="704139"/>
                </a:lnTo>
                <a:lnTo>
                  <a:pt x="5661" y="745415"/>
                </a:lnTo>
                <a:lnTo>
                  <a:pt x="0" y="787218"/>
                </a:lnTo>
                <a:lnTo>
                  <a:pt x="686" y="829081"/>
                </a:lnTo>
                <a:lnTo>
                  <a:pt x="7644" y="870539"/>
                </a:lnTo>
                <a:lnTo>
                  <a:pt x="20793" y="911127"/>
                </a:lnTo>
                <a:lnTo>
                  <a:pt x="40056" y="950377"/>
                </a:lnTo>
                <a:lnTo>
                  <a:pt x="65354" y="987826"/>
                </a:lnTo>
                <a:lnTo>
                  <a:pt x="96610" y="1023005"/>
                </a:lnTo>
                <a:lnTo>
                  <a:pt x="133744" y="1055451"/>
                </a:lnTo>
                <a:lnTo>
                  <a:pt x="176678" y="1084697"/>
                </a:lnTo>
                <a:lnTo>
                  <a:pt x="224975" y="1110040"/>
                </a:lnTo>
                <a:lnTo>
                  <a:pt x="276833" y="1130274"/>
                </a:lnTo>
                <a:lnTo>
                  <a:pt x="331572" y="1145151"/>
                </a:lnTo>
                <a:lnTo>
                  <a:pt x="388514" y="1154420"/>
                </a:lnTo>
                <a:lnTo>
                  <a:pt x="392482" y="1195429"/>
                </a:lnTo>
                <a:lnTo>
                  <a:pt x="403187" y="1234716"/>
                </a:lnTo>
                <a:lnTo>
                  <a:pt x="420164" y="1271923"/>
                </a:lnTo>
                <a:lnTo>
                  <a:pt x="442950" y="1306693"/>
                </a:lnTo>
                <a:lnTo>
                  <a:pt x="471078" y="1338669"/>
                </a:lnTo>
                <a:lnTo>
                  <a:pt x="504084" y="1367494"/>
                </a:lnTo>
                <a:lnTo>
                  <a:pt x="541503" y="1392811"/>
                </a:lnTo>
                <a:lnTo>
                  <a:pt x="582871" y="1414262"/>
                </a:lnTo>
                <a:lnTo>
                  <a:pt x="627722" y="1431490"/>
                </a:lnTo>
                <a:lnTo>
                  <a:pt x="675592" y="1444139"/>
                </a:lnTo>
                <a:lnTo>
                  <a:pt x="726017" y="1451850"/>
                </a:lnTo>
                <a:lnTo>
                  <a:pt x="778531" y="1454267"/>
                </a:lnTo>
                <a:lnTo>
                  <a:pt x="831726" y="1451050"/>
                </a:lnTo>
                <a:lnTo>
                  <a:pt x="883575" y="1442250"/>
                </a:lnTo>
                <a:lnTo>
                  <a:pt x="933354" y="1427996"/>
                </a:lnTo>
                <a:lnTo>
                  <a:pt x="980334" y="1408420"/>
                </a:lnTo>
                <a:lnTo>
                  <a:pt x="998526" y="1447233"/>
                </a:lnTo>
                <a:lnTo>
                  <a:pt x="1021797" y="1483380"/>
                </a:lnTo>
                <a:lnTo>
                  <a:pt x="1049725" y="1516685"/>
                </a:lnTo>
                <a:lnTo>
                  <a:pt x="1081886" y="1546969"/>
                </a:lnTo>
                <a:lnTo>
                  <a:pt x="1117859" y="1574054"/>
                </a:lnTo>
                <a:lnTo>
                  <a:pt x="1157222" y="1597765"/>
                </a:lnTo>
                <a:lnTo>
                  <a:pt x="1199551" y="1617922"/>
                </a:lnTo>
                <a:lnTo>
                  <a:pt x="1244425" y="1634350"/>
                </a:lnTo>
                <a:lnTo>
                  <a:pt x="1291422" y="1646869"/>
                </a:lnTo>
                <a:lnTo>
                  <a:pt x="1340118" y="1655304"/>
                </a:lnTo>
                <a:lnTo>
                  <a:pt x="1390091" y="1659475"/>
                </a:lnTo>
                <a:lnTo>
                  <a:pt x="1440919" y="1659207"/>
                </a:lnTo>
                <a:lnTo>
                  <a:pt x="1492180" y="1654321"/>
                </a:lnTo>
                <a:lnTo>
                  <a:pt x="1543452" y="1644640"/>
                </a:lnTo>
                <a:lnTo>
                  <a:pt x="1592288" y="1630603"/>
                </a:lnTo>
                <a:lnTo>
                  <a:pt x="1638448" y="1612396"/>
                </a:lnTo>
                <a:lnTo>
                  <a:pt x="1681516" y="1590252"/>
                </a:lnTo>
                <a:lnTo>
                  <a:pt x="1721082" y="1564404"/>
                </a:lnTo>
                <a:lnTo>
                  <a:pt x="1756732" y="1535085"/>
                </a:lnTo>
                <a:lnTo>
                  <a:pt x="1788054" y="1502527"/>
                </a:lnTo>
                <a:lnTo>
                  <a:pt x="1834686" y="1522083"/>
                </a:lnTo>
                <a:lnTo>
                  <a:pt x="1882668" y="1537553"/>
                </a:lnTo>
                <a:lnTo>
                  <a:pt x="1931644" y="1549007"/>
                </a:lnTo>
                <a:lnTo>
                  <a:pt x="1981256" y="1556514"/>
                </a:lnTo>
                <a:lnTo>
                  <a:pt x="2031150" y="1560144"/>
                </a:lnTo>
                <a:lnTo>
                  <a:pt x="2080970" y="1559967"/>
                </a:lnTo>
                <a:lnTo>
                  <a:pt x="2130358" y="1556052"/>
                </a:lnTo>
                <a:lnTo>
                  <a:pt x="2178960" y="1548469"/>
                </a:lnTo>
                <a:lnTo>
                  <a:pt x="2226418" y="1537288"/>
                </a:lnTo>
                <a:lnTo>
                  <a:pt x="2272378" y="1522577"/>
                </a:lnTo>
                <a:lnTo>
                  <a:pt x="2316482" y="1504406"/>
                </a:lnTo>
                <a:lnTo>
                  <a:pt x="2358375" y="1482846"/>
                </a:lnTo>
                <a:lnTo>
                  <a:pt x="2397701" y="1457965"/>
                </a:lnTo>
                <a:lnTo>
                  <a:pt x="2434103" y="1429834"/>
                </a:lnTo>
                <a:lnTo>
                  <a:pt x="2467226" y="1398521"/>
                </a:lnTo>
                <a:lnTo>
                  <a:pt x="2496714" y="1364097"/>
                </a:lnTo>
                <a:lnTo>
                  <a:pt x="2498492" y="1361684"/>
                </a:lnTo>
                <a:lnTo>
                  <a:pt x="2500397" y="1359271"/>
                </a:lnTo>
                <a:lnTo>
                  <a:pt x="2502175" y="1356858"/>
                </a:lnTo>
                <a:lnTo>
                  <a:pt x="2554765" y="1357973"/>
                </a:lnTo>
                <a:lnTo>
                  <a:pt x="2605330" y="1351955"/>
                </a:lnTo>
                <a:lnTo>
                  <a:pt x="2652957" y="1339370"/>
                </a:lnTo>
                <a:lnTo>
                  <a:pt x="2696729" y="1320779"/>
                </a:lnTo>
                <a:lnTo>
                  <a:pt x="2735733" y="1296747"/>
                </a:lnTo>
                <a:lnTo>
                  <a:pt x="2769053" y="1267836"/>
                </a:lnTo>
                <a:lnTo>
                  <a:pt x="2795776" y="1234610"/>
                </a:lnTo>
                <a:lnTo>
                  <a:pt x="2814987" y="1197633"/>
                </a:lnTo>
                <a:lnTo>
                  <a:pt x="2825771" y="1157468"/>
                </a:lnTo>
                <a:lnTo>
                  <a:pt x="2826269" y="1107906"/>
                </a:lnTo>
                <a:lnTo>
                  <a:pt x="2813182" y="1059964"/>
                </a:lnTo>
                <a:lnTo>
                  <a:pt x="2787212" y="1015307"/>
                </a:lnTo>
                <a:lnTo>
                  <a:pt x="2749063" y="975604"/>
                </a:lnTo>
                <a:lnTo>
                  <a:pt x="2791756" y="951682"/>
                </a:lnTo>
                <a:lnTo>
                  <a:pt x="2827352" y="923006"/>
                </a:lnTo>
                <a:lnTo>
                  <a:pt x="2855554" y="890458"/>
                </a:lnTo>
                <a:lnTo>
                  <a:pt x="2876068" y="854918"/>
                </a:lnTo>
                <a:lnTo>
                  <a:pt x="2888597" y="817267"/>
                </a:lnTo>
                <a:lnTo>
                  <a:pt x="2892845" y="778387"/>
                </a:lnTo>
                <a:lnTo>
                  <a:pt x="2888517" y="739159"/>
                </a:lnTo>
                <a:lnTo>
                  <a:pt x="2875317" y="700465"/>
                </a:lnTo>
                <a:lnTo>
                  <a:pt x="2852949" y="663184"/>
                </a:lnTo>
                <a:lnTo>
                  <a:pt x="2820859" y="628128"/>
                </a:lnTo>
                <a:lnTo>
                  <a:pt x="2781491" y="598808"/>
                </a:lnTo>
                <a:lnTo>
                  <a:pt x="2736070" y="575841"/>
                </a:lnTo>
                <a:lnTo>
                  <a:pt x="2685821" y="559841"/>
                </a:lnTo>
                <a:lnTo>
                  <a:pt x="2631969" y="551424"/>
                </a:lnTo>
                <a:lnTo>
                  <a:pt x="2629556" y="546217"/>
                </a:lnTo>
                <a:close/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pic>
        <p:nvPicPr>
          <p:cNvPr id="6" name="object 6"/>
          <p:cNvPicPr/>
          <p:nvPr/>
        </p:nvPicPr>
        <p:blipFill>
          <a:blip r:embed="rId5" cstate="print"/>
          <a:stretch>
            <a:fillRect/>
          </a:stretch>
        </p:blipFill>
        <p:spPr>
          <a:xfrm>
            <a:off x="5823330" y="2074417"/>
            <a:ext cx="196596" cy="196596"/>
          </a:xfrm>
          <a:prstGeom prst="rect">
            <a:avLst/>
          </a:prstGeom>
        </p:spPr>
      </p:pic>
      <p:pic>
        <p:nvPicPr>
          <p:cNvPr id="7" name="object 7"/>
          <p:cNvPicPr/>
          <p:nvPr/>
        </p:nvPicPr>
        <p:blipFill>
          <a:blip r:embed="rId6" cstate="print"/>
          <a:stretch>
            <a:fillRect/>
          </a:stretch>
        </p:blipFill>
        <p:spPr>
          <a:xfrm>
            <a:off x="6089522" y="2225929"/>
            <a:ext cx="104394" cy="104394"/>
          </a:xfrm>
          <a:prstGeom prst="rect">
            <a:avLst/>
          </a:prstGeom>
        </p:spPr>
      </p:pic>
      <p:sp>
        <p:nvSpPr>
          <p:cNvPr id="8" name="object 8"/>
          <p:cNvSpPr/>
          <p:nvPr/>
        </p:nvSpPr>
        <p:spPr>
          <a:xfrm>
            <a:off x="5480050" y="1889125"/>
            <a:ext cx="276860" cy="276860"/>
          </a:xfrm>
          <a:custGeom>
            <a:avLst/>
            <a:gdLst/>
            <a:ahLst/>
            <a:cxnLst/>
            <a:rect l="l" t="t" r="r" b="b"/>
            <a:pathLst>
              <a:path w="276860" h="276860">
                <a:moveTo>
                  <a:pt x="0" y="138302"/>
                </a:moveTo>
                <a:lnTo>
                  <a:pt x="7043" y="182044"/>
                </a:lnTo>
                <a:lnTo>
                  <a:pt x="26663" y="220013"/>
                </a:lnTo>
                <a:lnTo>
                  <a:pt x="56592" y="249942"/>
                </a:lnTo>
                <a:lnTo>
                  <a:pt x="94561" y="269562"/>
                </a:lnTo>
                <a:lnTo>
                  <a:pt x="138302" y="276605"/>
                </a:lnTo>
                <a:lnTo>
                  <a:pt x="181996" y="269562"/>
                </a:lnTo>
                <a:lnTo>
                  <a:pt x="219958" y="249942"/>
                </a:lnTo>
                <a:lnTo>
                  <a:pt x="249905" y="220013"/>
                </a:lnTo>
                <a:lnTo>
                  <a:pt x="269549" y="182044"/>
                </a:lnTo>
                <a:lnTo>
                  <a:pt x="276605" y="138302"/>
                </a:lnTo>
                <a:lnTo>
                  <a:pt x="269549" y="94609"/>
                </a:lnTo>
                <a:lnTo>
                  <a:pt x="249905" y="56647"/>
                </a:lnTo>
                <a:lnTo>
                  <a:pt x="219958" y="26700"/>
                </a:lnTo>
                <a:lnTo>
                  <a:pt x="181996" y="7056"/>
                </a:lnTo>
                <a:lnTo>
                  <a:pt x="138302" y="0"/>
                </a:lnTo>
                <a:lnTo>
                  <a:pt x="94561" y="7056"/>
                </a:lnTo>
                <a:lnTo>
                  <a:pt x="56592" y="26700"/>
                </a:lnTo>
                <a:lnTo>
                  <a:pt x="26663" y="56647"/>
                </a:lnTo>
                <a:lnTo>
                  <a:pt x="7043" y="94609"/>
                </a:lnTo>
                <a:lnTo>
                  <a:pt x="0" y="138302"/>
                </a:lnTo>
                <a:close/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9" name="object 9"/>
          <p:cNvSpPr/>
          <p:nvPr/>
        </p:nvSpPr>
        <p:spPr>
          <a:xfrm>
            <a:off x="5419344" y="1535811"/>
            <a:ext cx="169545" cy="31115"/>
          </a:xfrm>
          <a:custGeom>
            <a:avLst/>
            <a:gdLst/>
            <a:ahLst/>
            <a:cxnLst/>
            <a:rect l="l" t="t" r="r" b="b"/>
            <a:pathLst>
              <a:path w="169545" h="31115">
                <a:moveTo>
                  <a:pt x="0" y="30734"/>
                </a:moveTo>
                <a:lnTo>
                  <a:pt x="44241" y="30753"/>
                </a:lnTo>
                <a:lnTo>
                  <a:pt x="87709" y="25558"/>
                </a:lnTo>
                <a:lnTo>
                  <a:pt x="129676" y="15267"/>
                </a:lnTo>
                <a:lnTo>
                  <a:pt x="169417" y="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0" name="object 10"/>
          <p:cNvSpPr/>
          <p:nvPr/>
        </p:nvSpPr>
        <p:spPr>
          <a:xfrm>
            <a:off x="5269865" y="1901570"/>
            <a:ext cx="74295" cy="14604"/>
          </a:xfrm>
          <a:custGeom>
            <a:avLst/>
            <a:gdLst/>
            <a:ahLst/>
            <a:cxnLst/>
            <a:rect l="l" t="t" r="r" b="b"/>
            <a:pathLst>
              <a:path w="74295" h="14605">
                <a:moveTo>
                  <a:pt x="0" y="0"/>
                </a:moveTo>
                <a:lnTo>
                  <a:pt x="18035" y="5068"/>
                </a:lnTo>
                <a:lnTo>
                  <a:pt x="36464" y="9207"/>
                </a:lnTo>
                <a:lnTo>
                  <a:pt x="55203" y="12394"/>
                </a:lnTo>
                <a:lnTo>
                  <a:pt x="74168" y="14604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1" name="object 11"/>
          <p:cNvSpPr/>
          <p:nvPr/>
        </p:nvSpPr>
        <p:spPr>
          <a:xfrm>
            <a:off x="4631182" y="1995677"/>
            <a:ext cx="45085" cy="67310"/>
          </a:xfrm>
          <a:custGeom>
            <a:avLst/>
            <a:gdLst/>
            <a:ahLst/>
            <a:cxnLst/>
            <a:rect l="l" t="t" r="r" b="b"/>
            <a:pathLst>
              <a:path w="45085" h="67310">
                <a:moveTo>
                  <a:pt x="0" y="66929"/>
                </a:moveTo>
                <a:lnTo>
                  <a:pt x="12805" y="50934"/>
                </a:lnTo>
                <a:lnTo>
                  <a:pt x="24526" y="34416"/>
                </a:lnTo>
                <a:lnTo>
                  <a:pt x="35129" y="17422"/>
                </a:lnTo>
                <a:lnTo>
                  <a:pt x="44576" y="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2" name="object 12"/>
          <p:cNvSpPr/>
          <p:nvPr/>
        </p:nvSpPr>
        <p:spPr>
          <a:xfrm>
            <a:off x="3805173" y="1895855"/>
            <a:ext cx="17780" cy="73660"/>
          </a:xfrm>
          <a:custGeom>
            <a:avLst/>
            <a:gdLst/>
            <a:ahLst/>
            <a:cxnLst/>
            <a:rect l="l" t="t" r="r" b="b"/>
            <a:pathLst>
              <a:path w="17779" h="73660">
                <a:moveTo>
                  <a:pt x="0" y="0"/>
                </a:moveTo>
                <a:lnTo>
                  <a:pt x="2563" y="18613"/>
                </a:lnTo>
                <a:lnTo>
                  <a:pt x="6413" y="37084"/>
                </a:lnTo>
                <a:lnTo>
                  <a:pt x="11501" y="55364"/>
                </a:lnTo>
                <a:lnTo>
                  <a:pt x="17779" y="73406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3" name="object 13"/>
          <p:cNvSpPr/>
          <p:nvPr/>
        </p:nvSpPr>
        <p:spPr>
          <a:xfrm>
            <a:off x="3233039" y="1442719"/>
            <a:ext cx="217804" cy="274320"/>
          </a:xfrm>
          <a:custGeom>
            <a:avLst/>
            <a:gdLst/>
            <a:ahLst/>
            <a:cxnLst/>
            <a:rect l="l" t="t" r="r" b="b"/>
            <a:pathLst>
              <a:path w="217804" h="274319">
                <a:moveTo>
                  <a:pt x="217424" y="0"/>
                </a:moveTo>
                <a:lnTo>
                  <a:pt x="169566" y="21621"/>
                </a:lnTo>
                <a:lnTo>
                  <a:pt x="126765" y="47930"/>
                </a:lnTo>
                <a:lnTo>
                  <a:pt x="89448" y="78389"/>
                </a:lnTo>
                <a:lnTo>
                  <a:pt x="58038" y="112458"/>
                </a:lnTo>
                <a:lnTo>
                  <a:pt x="32963" y="149599"/>
                </a:lnTo>
                <a:lnTo>
                  <a:pt x="14648" y="189273"/>
                </a:lnTo>
                <a:lnTo>
                  <a:pt x="3518" y="230942"/>
                </a:lnTo>
                <a:lnTo>
                  <a:pt x="0" y="274065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4" name="object 14"/>
          <p:cNvSpPr/>
          <p:nvPr/>
        </p:nvSpPr>
        <p:spPr>
          <a:xfrm>
            <a:off x="2937510" y="1150747"/>
            <a:ext cx="97155" cy="102870"/>
          </a:xfrm>
          <a:custGeom>
            <a:avLst/>
            <a:gdLst/>
            <a:ahLst/>
            <a:cxnLst/>
            <a:rect l="l" t="t" r="r" b="b"/>
            <a:pathLst>
              <a:path w="97155" h="102869">
                <a:moveTo>
                  <a:pt x="0" y="0"/>
                </a:moveTo>
                <a:lnTo>
                  <a:pt x="18391" y="28840"/>
                </a:lnTo>
                <a:lnTo>
                  <a:pt x="40830" y="55752"/>
                </a:lnTo>
                <a:lnTo>
                  <a:pt x="67079" y="80474"/>
                </a:lnTo>
                <a:lnTo>
                  <a:pt x="96900" y="102742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5" name="object 15"/>
          <p:cNvSpPr/>
          <p:nvPr/>
        </p:nvSpPr>
        <p:spPr>
          <a:xfrm>
            <a:off x="3164839" y="769238"/>
            <a:ext cx="5080" cy="48895"/>
          </a:xfrm>
          <a:custGeom>
            <a:avLst/>
            <a:gdLst/>
            <a:ahLst/>
            <a:cxnLst/>
            <a:rect l="l" t="t" r="r" b="b"/>
            <a:pathLst>
              <a:path w="5080" h="48894">
                <a:moveTo>
                  <a:pt x="5080" y="0"/>
                </a:moveTo>
                <a:lnTo>
                  <a:pt x="2678" y="12047"/>
                </a:lnTo>
                <a:lnTo>
                  <a:pt x="1015" y="24177"/>
                </a:lnTo>
                <a:lnTo>
                  <a:pt x="115" y="36379"/>
                </a:lnTo>
                <a:lnTo>
                  <a:pt x="0" y="4864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6" name="object 16"/>
          <p:cNvSpPr/>
          <p:nvPr/>
        </p:nvSpPr>
        <p:spPr>
          <a:xfrm>
            <a:off x="3738753" y="650748"/>
            <a:ext cx="50165" cy="62230"/>
          </a:xfrm>
          <a:custGeom>
            <a:avLst/>
            <a:gdLst/>
            <a:ahLst/>
            <a:cxnLst/>
            <a:rect l="l" t="t" r="r" b="b"/>
            <a:pathLst>
              <a:path w="50164" h="62229">
                <a:moveTo>
                  <a:pt x="49657" y="61849"/>
                </a:moveTo>
                <a:lnTo>
                  <a:pt x="39397" y="45380"/>
                </a:lnTo>
                <a:lnTo>
                  <a:pt x="27686" y="29543"/>
                </a:lnTo>
                <a:lnTo>
                  <a:pt x="14545" y="14396"/>
                </a:lnTo>
                <a:lnTo>
                  <a:pt x="0" y="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7" name="object 17"/>
          <p:cNvSpPr/>
          <p:nvPr/>
        </p:nvSpPr>
        <p:spPr>
          <a:xfrm>
            <a:off x="4228338" y="688720"/>
            <a:ext cx="24130" cy="53975"/>
          </a:xfrm>
          <a:custGeom>
            <a:avLst/>
            <a:gdLst/>
            <a:ahLst/>
            <a:cxnLst/>
            <a:rect l="l" t="t" r="r" b="b"/>
            <a:pathLst>
              <a:path w="24129" h="53975">
                <a:moveTo>
                  <a:pt x="24002" y="53466"/>
                </a:moveTo>
                <a:lnTo>
                  <a:pt x="19627" y="39683"/>
                </a:lnTo>
                <a:lnTo>
                  <a:pt x="14144" y="26162"/>
                </a:lnTo>
                <a:lnTo>
                  <a:pt x="7590" y="12926"/>
                </a:lnTo>
                <a:lnTo>
                  <a:pt x="0" y="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8" name="object 18"/>
          <p:cNvSpPr/>
          <p:nvPr/>
        </p:nvSpPr>
        <p:spPr>
          <a:xfrm>
            <a:off x="4709921" y="760348"/>
            <a:ext cx="86995" cy="52069"/>
          </a:xfrm>
          <a:custGeom>
            <a:avLst/>
            <a:gdLst/>
            <a:ahLst/>
            <a:cxnLst/>
            <a:rect l="l" t="t" r="r" b="b"/>
            <a:pathLst>
              <a:path w="86995" h="52070">
                <a:moveTo>
                  <a:pt x="86994" y="0"/>
                </a:moveTo>
                <a:lnTo>
                  <a:pt x="63740" y="11326"/>
                </a:lnTo>
                <a:lnTo>
                  <a:pt x="41449" y="23748"/>
                </a:lnTo>
                <a:lnTo>
                  <a:pt x="20183" y="37218"/>
                </a:lnTo>
                <a:lnTo>
                  <a:pt x="0" y="51688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19" name="object 19"/>
          <p:cNvSpPr/>
          <p:nvPr/>
        </p:nvSpPr>
        <p:spPr>
          <a:xfrm>
            <a:off x="5457190" y="1112900"/>
            <a:ext cx="15240" cy="54610"/>
          </a:xfrm>
          <a:custGeom>
            <a:avLst/>
            <a:gdLst/>
            <a:ahLst/>
            <a:cxnLst/>
            <a:rect l="l" t="t" r="r" b="b"/>
            <a:pathLst>
              <a:path w="15239" h="54609">
                <a:moveTo>
                  <a:pt x="0" y="54483"/>
                </a:moveTo>
                <a:lnTo>
                  <a:pt x="4881" y="41058"/>
                </a:lnTo>
                <a:lnTo>
                  <a:pt x="9048" y="27479"/>
                </a:lnTo>
                <a:lnTo>
                  <a:pt x="12501" y="13781"/>
                </a:lnTo>
                <a:lnTo>
                  <a:pt x="15239" y="0"/>
                </a:lnTo>
              </a:path>
            </a:pathLst>
          </a:custGeom>
          <a:ln w="12192">
            <a:solidFill>
              <a:srgbClr val="00AFEF"/>
            </a:solidFill>
          </a:ln>
        </p:spPr>
        <p:txBody>
          <a:bodyPr wrap="square" lIns="0" tIns="0" rIns="0" bIns="0" rtlCol="0"/>
          <a:lstStyle/>
          <a:p>
            <a:endParaRPr/>
          </a:p>
        </p:txBody>
      </p:sp>
      <p:sp>
        <p:nvSpPr>
          <p:cNvPr id="20" name="object 20"/>
          <p:cNvSpPr txBox="1"/>
          <p:nvPr/>
        </p:nvSpPr>
        <p:spPr>
          <a:xfrm>
            <a:off x="402437" y="2030958"/>
            <a:ext cx="4946650" cy="2769235"/>
          </a:xfrm>
          <a:prstGeom prst="rect">
            <a:avLst/>
          </a:prstGeom>
        </p:spPr>
        <p:txBody>
          <a:bodyPr vert="horz" wrap="square" lIns="0" tIns="165100" rIns="0" bIns="0" rtlCol="0">
            <a:spAutoFit/>
          </a:bodyPr>
          <a:lstStyle/>
          <a:p>
            <a:pPr marL="12700">
              <a:lnSpc>
                <a:spcPct val="100000"/>
              </a:lnSpc>
              <a:spcBef>
                <a:spcPts val="1300"/>
              </a:spcBef>
            </a:pP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По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извилистой</a:t>
            </a:r>
            <a:r>
              <a:rPr sz="2000" b="1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дорожке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Шли по миру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чьи-то</a:t>
            </a:r>
            <a:r>
              <a:rPr sz="2000" b="1" spc="-6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ножки.</a:t>
            </a:r>
            <a:endParaRPr sz="2000">
              <a:latin typeface="Arial"/>
              <a:cs typeface="Arial"/>
            </a:endParaRPr>
          </a:p>
          <a:p>
            <a:pPr marL="12700" marR="247015">
              <a:lnSpc>
                <a:spcPct val="150000"/>
              </a:lnSpc>
              <a:tabLst>
                <a:tab pos="3310890" algn="l"/>
              </a:tabLst>
            </a:pP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Вдаль</a:t>
            </a:r>
            <a:r>
              <a:rPr sz="2000" b="1" spc="-1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смотря</a:t>
            </a:r>
            <a:r>
              <a:rPr sz="2000" b="1" spc="1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широкими	глазами,  Шел малыш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знакомиться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с</a:t>
            </a:r>
            <a:r>
              <a:rPr sz="2000" b="1" spc="-10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правами.  Рядом мама крепко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за </a:t>
            </a:r>
            <a:r>
              <a:rPr sz="2000" b="1" spc="-10" dirty="0">
                <a:solidFill>
                  <a:srgbClr val="C00000"/>
                </a:solidFill>
                <a:latin typeface="Arial"/>
                <a:cs typeface="Arial"/>
              </a:rPr>
              <a:t>руку</a:t>
            </a:r>
            <a:r>
              <a:rPr sz="2000" b="1" spc="-1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держала,</a:t>
            </a:r>
            <a:endParaRPr sz="2000">
              <a:latin typeface="Arial"/>
              <a:cs typeface="Arial"/>
            </a:endParaRPr>
          </a:p>
          <a:p>
            <a:pPr marL="12700">
              <a:lnSpc>
                <a:spcPct val="100000"/>
              </a:lnSpc>
              <a:spcBef>
                <a:spcPts val="1200"/>
              </a:spcBef>
            </a:pP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В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путь-дорогу </a:t>
            </a:r>
            <a:r>
              <a:rPr sz="2000" b="1" dirty="0">
                <a:solidFill>
                  <a:srgbClr val="C00000"/>
                </a:solidFill>
                <a:latin typeface="Arial"/>
                <a:cs typeface="Arial"/>
              </a:rPr>
              <a:t>малыша</a:t>
            </a:r>
            <a:r>
              <a:rPr sz="2000" b="1" spc="-1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000" b="1" spc="-5" dirty="0">
                <a:solidFill>
                  <a:srgbClr val="C00000"/>
                </a:solidFill>
                <a:latin typeface="Arial"/>
                <a:cs typeface="Arial"/>
              </a:rPr>
              <a:t>сопровождала.</a:t>
            </a:r>
            <a:endParaRPr sz="2000">
              <a:latin typeface="Arial"/>
              <a:cs typeface="Arial"/>
            </a:endParaRPr>
          </a:p>
        </p:txBody>
      </p:sp>
      <p:grpSp>
        <p:nvGrpSpPr>
          <p:cNvPr id="21" name="object 21"/>
          <p:cNvGrpSpPr/>
          <p:nvPr/>
        </p:nvGrpSpPr>
        <p:grpSpPr>
          <a:xfrm>
            <a:off x="5698235" y="306324"/>
            <a:ext cx="3307079" cy="4632960"/>
            <a:chOff x="5698235" y="306324"/>
            <a:chExt cx="3307079" cy="4632960"/>
          </a:xfrm>
        </p:grpSpPr>
        <p:pic>
          <p:nvPicPr>
            <p:cNvPr id="22" name="object 22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5698235" y="306324"/>
              <a:ext cx="3307079" cy="4632959"/>
            </a:xfrm>
            <a:prstGeom prst="rect">
              <a:avLst/>
            </a:prstGeom>
          </p:spPr>
        </p:pic>
        <p:pic>
          <p:nvPicPr>
            <p:cNvPr id="23" name="object 23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5724143" y="332232"/>
              <a:ext cx="3200400" cy="4526279"/>
            </a:xfrm>
            <a:prstGeom prst="rect">
              <a:avLst/>
            </a:prstGeom>
          </p:spPr>
        </p:pic>
      </p:grpSp>
      <p:pic>
        <p:nvPicPr>
          <p:cNvPr id="24" name="object 24"/>
          <p:cNvPicPr/>
          <p:nvPr/>
        </p:nvPicPr>
        <p:blipFill>
          <a:blip r:embed="rId9" cstate="print"/>
          <a:stretch>
            <a:fillRect/>
          </a:stretch>
        </p:blipFill>
        <p:spPr>
          <a:xfrm>
            <a:off x="396240" y="490727"/>
            <a:ext cx="1389888" cy="1453896"/>
          </a:xfrm>
          <a:prstGeom prst="rect">
            <a:avLst/>
          </a:prstGeom>
        </p:spPr>
      </p:pic>
      <p:pic>
        <p:nvPicPr>
          <p:cNvPr id="25" name="object 25"/>
          <p:cNvPicPr/>
          <p:nvPr/>
        </p:nvPicPr>
        <p:blipFill>
          <a:blip r:embed="rId10" cstate="print"/>
          <a:stretch>
            <a:fillRect/>
          </a:stretch>
        </p:blipFill>
        <p:spPr>
          <a:xfrm>
            <a:off x="3209264" y="281940"/>
            <a:ext cx="1847113" cy="1688972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509016" y="332231"/>
            <a:ext cx="8442960" cy="4104640"/>
            <a:chOff x="509016" y="332231"/>
            <a:chExt cx="8442960" cy="410464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509016" y="601979"/>
              <a:ext cx="3368040" cy="3756660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648455" y="332231"/>
              <a:ext cx="5303520" cy="4104132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object 2"/>
          <p:cNvGrpSpPr/>
          <p:nvPr/>
        </p:nvGrpSpPr>
        <p:grpSpPr>
          <a:xfrm>
            <a:off x="4114800" y="955547"/>
            <a:ext cx="4787265" cy="3778250"/>
            <a:chOff x="4114800" y="955547"/>
            <a:chExt cx="4787265" cy="3778250"/>
          </a:xfrm>
        </p:grpSpPr>
        <p:pic>
          <p:nvPicPr>
            <p:cNvPr id="3" name="object 3"/>
            <p:cNvPicPr/>
            <p:nvPr/>
          </p:nvPicPr>
          <p:blipFill>
            <a:blip r:embed="rId2" cstate="print"/>
            <a:stretch>
              <a:fillRect/>
            </a:stretch>
          </p:blipFill>
          <p:spPr>
            <a:xfrm>
              <a:off x="4114800" y="955547"/>
              <a:ext cx="4786884" cy="3777996"/>
            </a:xfrm>
            <a:prstGeom prst="rect">
              <a:avLst/>
            </a:prstGeom>
          </p:spPr>
        </p:pic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4140707" y="981456"/>
              <a:ext cx="4680203" cy="3671316"/>
            </a:xfrm>
            <a:prstGeom prst="rect">
              <a:avLst/>
            </a:prstGeom>
          </p:spPr>
        </p:pic>
      </p:grpSp>
      <p:grpSp>
        <p:nvGrpSpPr>
          <p:cNvPr id="5" name="object 5"/>
          <p:cNvGrpSpPr/>
          <p:nvPr/>
        </p:nvGrpSpPr>
        <p:grpSpPr>
          <a:xfrm>
            <a:off x="417576" y="414527"/>
            <a:ext cx="8587740" cy="4577080"/>
            <a:chOff x="417576" y="414527"/>
            <a:chExt cx="8587740" cy="4577080"/>
          </a:xfrm>
        </p:grpSpPr>
        <p:pic>
          <p:nvPicPr>
            <p:cNvPr id="6" name="object 6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422148" y="414527"/>
              <a:ext cx="8235696" cy="495300"/>
            </a:xfrm>
            <a:prstGeom prst="rect">
              <a:avLst/>
            </a:prstGeom>
          </p:spPr>
        </p:pic>
        <p:pic>
          <p:nvPicPr>
            <p:cNvPr id="7" name="object 7"/>
            <p:cNvPicPr/>
            <p:nvPr/>
          </p:nvPicPr>
          <p:blipFill>
            <a:blip r:embed="rId5" cstate="print"/>
            <a:stretch>
              <a:fillRect/>
            </a:stretch>
          </p:blipFill>
          <p:spPr>
            <a:xfrm>
              <a:off x="417576" y="931164"/>
              <a:ext cx="3566159" cy="4059936"/>
            </a:xfrm>
            <a:prstGeom prst="rect">
              <a:avLst/>
            </a:prstGeom>
          </p:spPr>
        </p:pic>
        <p:pic>
          <p:nvPicPr>
            <p:cNvPr id="8" name="object 8"/>
            <p:cNvPicPr/>
            <p:nvPr/>
          </p:nvPicPr>
          <p:blipFill>
            <a:blip r:embed="rId6" cstate="print"/>
            <a:stretch>
              <a:fillRect/>
            </a:stretch>
          </p:blipFill>
          <p:spPr>
            <a:xfrm>
              <a:off x="4786884" y="1423416"/>
              <a:ext cx="3305556" cy="679703"/>
            </a:xfrm>
            <a:prstGeom prst="rect">
              <a:avLst/>
            </a:prstGeom>
          </p:spPr>
        </p:pic>
        <p:pic>
          <p:nvPicPr>
            <p:cNvPr id="9" name="object 9"/>
            <p:cNvPicPr/>
            <p:nvPr/>
          </p:nvPicPr>
          <p:blipFill>
            <a:blip r:embed="rId7" cstate="print"/>
            <a:stretch>
              <a:fillRect/>
            </a:stretch>
          </p:blipFill>
          <p:spPr>
            <a:xfrm>
              <a:off x="7687056" y="1423416"/>
              <a:ext cx="659892" cy="679703"/>
            </a:xfrm>
            <a:prstGeom prst="rect">
              <a:avLst/>
            </a:prstGeom>
          </p:spPr>
        </p:pic>
        <p:pic>
          <p:nvPicPr>
            <p:cNvPr id="10" name="object 10"/>
            <p:cNvPicPr/>
            <p:nvPr/>
          </p:nvPicPr>
          <p:blipFill>
            <a:blip r:embed="rId8" cstate="print"/>
            <a:stretch>
              <a:fillRect/>
            </a:stretch>
          </p:blipFill>
          <p:spPr>
            <a:xfrm>
              <a:off x="4786884" y="1789175"/>
              <a:ext cx="2398775" cy="679703"/>
            </a:xfrm>
            <a:prstGeom prst="rect">
              <a:avLst/>
            </a:prstGeom>
          </p:spPr>
        </p:pic>
        <p:pic>
          <p:nvPicPr>
            <p:cNvPr id="11" name="object 11"/>
            <p:cNvPicPr/>
            <p:nvPr/>
          </p:nvPicPr>
          <p:blipFill>
            <a:blip r:embed="rId9" cstate="print"/>
            <a:stretch>
              <a:fillRect/>
            </a:stretch>
          </p:blipFill>
          <p:spPr>
            <a:xfrm>
              <a:off x="6780276" y="1789175"/>
              <a:ext cx="1592579" cy="679703"/>
            </a:xfrm>
            <a:prstGeom prst="rect">
              <a:avLst/>
            </a:prstGeom>
          </p:spPr>
        </p:pic>
        <p:pic>
          <p:nvPicPr>
            <p:cNvPr id="12" name="object 12"/>
            <p:cNvPicPr/>
            <p:nvPr/>
          </p:nvPicPr>
          <p:blipFill>
            <a:blip r:embed="rId10" cstate="print"/>
            <a:stretch>
              <a:fillRect/>
            </a:stretch>
          </p:blipFill>
          <p:spPr>
            <a:xfrm>
              <a:off x="8136635" y="1789175"/>
              <a:ext cx="507492" cy="679703"/>
            </a:xfrm>
            <a:prstGeom prst="rect">
              <a:avLst/>
            </a:prstGeom>
          </p:spPr>
        </p:pic>
        <p:pic>
          <p:nvPicPr>
            <p:cNvPr id="13" name="object 13"/>
            <p:cNvPicPr/>
            <p:nvPr/>
          </p:nvPicPr>
          <p:blipFill>
            <a:blip r:embed="rId11" cstate="print"/>
            <a:stretch>
              <a:fillRect/>
            </a:stretch>
          </p:blipFill>
          <p:spPr>
            <a:xfrm>
              <a:off x="4533899" y="2154935"/>
              <a:ext cx="4471415" cy="679703"/>
            </a:xfrm>
            <a:prstGeom prst="rect">
              <a:avLst/>
            </a:prstGeom>
          </p:spPr>
        </p:pic>
        <p:pic>
          <p:nvPicPr>
            <p:cNvPr id="14" name="object 14"/>
            <p:cNvPicPr/>
            <p:nvPr/>
          </p:nvPicPr>
          <p:blipFill>
            <a:blip r:embed="rId12" cstate="print"/>
            <a:stretch>
              <a:fillRect/>
            </a:stretch>
          </p:blipFill>
          <p:spPr>
            <a:xfrm>
              <a:off x="4282440" y="2520695"/>
              <a:ext cx="3887723" cy="679703"/>
            </a:xfrm>
            <a:prstGeom prst="rect">
              <a:avLst/>
            </a:prstGeom>
          </p:spPr>
        </p:pic>
        <p:pic>
          <p:nvPicPr>
            <p:cNvPr id="15" name="object 15"/>
            <p:cNvPicPr/>
            <p:nvPr/>
          </p:nvPicPr>
          <p:blipFill>
            <a:blip r:embed="rId13" cstate="print"/>
            <a:stretch>
              <a:fillRect/>
            </a:stretch>
          </p:blipFill>
          <p:spPr>
            <a:xfrm>
              <a:off x="7764780" y="2520695"/>
              <a:ext cx="490727" cy="679703"/>
            </a:xfrm>
            <a:prstGeom prst="rect">
              <a:avLst/>
            </a:prstGeom>
          </p:spPr>
        </p:pic>
        <p:pic>
          <p:nvPicPr>
            <p:cNvPr id="16" name="object 16"/>
            <p:cNvPicPr/>
            <p:nvPr/>
          </p:nvPicPr>
          <p:blipFill>
            <a:blip r:embed="rId14" cstate="print"/>
            <a:stretch>
              <a:fillRect/>
            </a:stretch>
          </p:blipFill>
          <p:spPr>
            <a:xfrm>
              <a:off x="4282440" y="2886455"/>
              <a:ext cx="3989832" cy="679703"/>
            </a:xfrm>
            <a:prstGeom prst="rect">
              <a:avLst/>
            </a:prstGeom>
          </p:spPr>
        </p:pic>
        <p:pic>
          <p:nvPicPr>
            <p:cNvPr id="17" name="object 17"/>
            <p:cNvPicPr/>
            <p:nvPr/>
          </p:nvPicPr>
          <p:blipFill>
            <a:blip r:embed="rId15" cstate="print"/>
            <a:stretch>
              <a:fillRect/>
            </a:stretch>
          </p:blipFill>
          <p:spPr>
            <a:xfrm>
              <a:off x="4282440" y="3252216"/>
              <a:ext cx="3835908" cy="679704"/>
            </a:xfrm>
            <a:prstGeom prst="rect">
              <a:avLst/>
            </a:prstGeom>
          </p:spPr>
        </p:pic>
        <p:pic>
          <p:nvPicPr>
            <p:cNvPr id="18" name="object 18"/>
            <p:cNvPicPr/>
            <p:nvPr/>
          </p:nvPicPr>
          <p:blipFill>
            <a:blip r:embed="rId16" cstate="print"/>
            <a:stretch>
              <a:fillRect/>
            </a:stretch>
          </p:blipFill>
          <p:spPr>
            <a:xfrm>
              <a:off x="7712964" y="3252216"/>
              <a:ext cx="574548" cy="679704"/>
            </a:xfrm>
            <a:prstGeom prst="rect">
              <a:avLst/>
            </a:prstGeom>
          </p:spPr>
        </p:pic>
        <p:pic>
          <p:nvPicPr>
            <p:cNvPr id="19" name="object 19"/>
            <p:cNvPicPr/>
            <p:nvPr/>
          </p:nvPicPr>
          <p:blipFill>
            <a:blip r:embed="rId17" cstate="print"/>
            <a:stretch>
              <a:fillRect/>
            </a:stretch>
          </p:blipFill>
          <p:spPr>
            <a:xfrm>
              <a:off x="4282440" y="3617976"/>
              <a:ext cx="4474464" cy="679704"/>
            </a:xfrm>
            <a:prstGeom prst="rect">
              <a:avLst/>
            </a:prstGeom>
          </p:spPr>
        </p:pic>
        <p:pic>
          <p:nvPicPr>
            <p:cNvPr id="20" name="object 20"/>
            <p:cNvPicPr/>
            <p:nvPr/>
          </p:nvPicPr>
          <p:blipFill>
            <a:blip r:embed="rId18" cstate="print"/>
            <a:stretch>
              <a:fillRect/>
            </a:stretch>
          </p:blipFill>
          <p:spPr>
            <a:xfrm>
              <a:off x="4282440" y="3983736"/>
              <a:ext cx="3255264" cy="679704"/>
            </a:xfrm>
            <a:prstGeom prst="rect">
              <a:avLst/>
            </a:prstGeom>
          </p:spPr>
        </p:pic>
        <p:pic>
          <p:nvPicPr>
            <p:cNvPr id="21" name="object 21"/>
            <p:cNvPicPr/>
            <p:nvPr/>
          </p:nvPicPr>
          <p:blipFill>
            <a:blip r:embed="rId19" cstate="print"/>
            <a:stretch>
              <a:fillRect/>
            </a:stretch>
          </p:blipFill>
          <p:spPr>
            <a:xfrm>
              <a:off x="7132319" y="3983736"/>
              <a:ext cx="573024" cy="679704"/>
            </a:xfrm>
            <a:prstGeom prst="rect">
              <a:avLst/>
            </a:prstGeom>
          </p:spPr>
        </p:pic>
      </p:grpSp>
      <p:sp>
        <p:nvSpPr>
          <p:cNvPr id="22" name="object 22"/>
          <p:cNvSpPr txBox="1"/>
          <p:nvPr/>
        </p:nvSpPr>
        <p:spPr>
          <a:xfrm>
            <a:off x="4460494" y="1502790"/>
            <a:ext cx="4084320" cy="2952115"/>
          </a:xfrm>
          <a:prstGeom prst="rect">
            <a:avLst/>
          </a:prstGeom>
        </p:spPr>
        <p:txBody>
          <a:bodyPr vert="horz" wrap="square" lIns="0" tIns="12700" rIns="0" bIns="0" rtlCol="0">
            <a:spAutoFit/>
          </a:bodyPr>
          <a:lstStyle/>
          <a:p>
            <a:pPr marL="516890" marR="107314">
              <a:lnSpc>
                <a:spcPct val="100000"/>
              </a:lnSpc>
              <a:spcBef>
                <a:spcPts val="100"/>
              </a:spcBef>
              <a:tabLst>
                <a:tab pos="3867150" algn="l"/>
              </a:tabLst>
            </a:pPr>
            <a:r>
              <a:rPr sz="2400" b="1" spc="-20" dirty="0">
                <a:solidFill>
                  <a:srgbClr val="C00000"/>
                </a:solidFill>
                <a:latin typeface="Arial"/>
                <a:cs typeface="Arial"/>
              </a:rPr>
              <a:t>Вовочки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Леночки,  </a:t>
            </a:r>
            <a:r>
              <a:rPr sz="2400" b="1" spc="-5" dirty="0">
                <a:solidFill>
                  <a:srgbClr val="C00000"/>
                </a:solidFill>
                <a:latin typeface="Arial"/>
                <a:cs typeface="Arial"/>
              </a:rPr>
              <a:t>Андрюшк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2400" b="1" spc="-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2400" b="1" spc="-5" dirty="0">
                <a:solidFill>
                  <a:srgbClr val="C00000"/>
                </a:solidFill>
                <a:latin typeface="Arial"/>
                <a:cs typeface="Arial"/>
              </a:rPr>
              <a:t> А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р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ишки	-</a:t>
            </a:r>
            <a:endParaRPr sz="2400">
              <a:latin typeface="Arial"/>
              <a:cs typeface="Arial"/>
            </a:endParaRPr>
          </a:p>
          <a:p>
            <a:pPr marL="12700" marR="5080" indent="251460">
              <a:lnSpc>
                <a:spcPct val="100000"/>
              </a:lnSpc>
            </a:pP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Каждый день</a:t>
            </a:r>
            <a:r>
              <a:rPr sz="2400" b="1" spc="-100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20" dirty="0">
                <a:solidFill>
                  <a:srgbClr val="C00000"/>
                </a:solidFill>
                <a:latin typeface="Arial"/>
                <a:cs typeface="Arial"/>
              </a:rPr>
              <a:t>рождаются  </a:t>
            </a:r>
            <a:r>
              <a:rPr sz="2400" b="1" spc="-15" dirty="0">
                <a:solidFill>
                  <a:srgbClr val="C00000"/>
                </a:solidFill>
                <a:latin typeface="Arial"/>
                <a:cs typeface="Arial"/>
              </a:rPr>
              <a:t>девчонки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</a:t>
            </a:r>
            <a:r>
              <a:rPr sz="2400" b="1" spc="-2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30" dirty="0">
                <a:solidFill>
                  <a:srgbClr val="C00000"/>
                </a:solidFill>
                <a:latin typeface="Arial"/>
                <a:cs typeface="Arial"/>
              </a:rPr>
              <a:t>мальчишки,</a:t>
            </a:r>
            <a:endParaRPr sz="2400">
              <a:latin typeface="Arial"/>
              <a:cs typeface="Arial"/>
            </a:endParaRPr>
          </a:p>
          <a:p>
            <a:pPr marL="12700" marR="462915">
              <a:lnSpc>
                <a:spcPct val="100000"/>
              </a:lnSpc>
            </a:pPr>
            <a:r>
              <a:rPr sz="2400" b="1" spc="-30" dirty="0">
                <a:solidFill>
                  <a:srgbClr val="C00000"/>
                </a:solidFill>
                <a:latin typeface="Arial"/>
                <a:cs typeface="Arial"/>
              </a:rPr>
              <a:t>Пользуются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с первых  дней </a:t>
            </a:r>
            <a:r>
              <a:rPr sz="2400" b="1" spc="-10" dirty="0">
                <a:solidFill>
                  <a:srgbClr val="C00000"/>
                </a:solidFill>
                <a:latin typeface="Arial"/>
                <a:cs typeface="Arial"/>
              </a:rPr>
              <a:t>правами своими</a:t>
            </a:r>
            <a:r>
              <a:rPr sz="2400" b="1" spc="-7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–</a:t>
            </a:r>
            <a:endParaRPr sz="2400">
              <a:latin typeface="Arial"/>
              <a:cs typeface="Arial"/>
            </a:endParaRPr>
          </a:p>
          <a:p>
            <a:pPr marL="12700" marR="417830">
              <a:lnSpc>
                <a:spcPct val="100000"/>
              </a:lnSpc>
            </a:pPr>
            <a:r>
              <a:rPr sz="2400" b="1" spc="-5" dirty="0">
                <a:solidFill>
                  <a:srgbClr val="C00000"/>
                </a:solidFill>
                <a:latin typeface="Arial"/>
                <a:cs typeface="Arial"/>
              </a:rPr>
              <a:t>Ведь рождаясь</a:t>
            </a:r>
            <a:r>
              <a:rPr sz="2400" b="1" spc="-8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spc="-15" dirty="0">
                <a:solidFill>
                  <a:srgbClr val="C00000"/>
                </a:solidFill>
                <a:latin typeface="Arial"/>
                <a:cs typeface="Arial"/>
              </a:rPr>
              <a:t>человек  </a:t>
            </a:r>
            <a:r>
              <a:rPr sz="2400" b="1" spc="-25" dirty="0">
                <a:solidFill>
                  <a:srgbClr val="C00000"/>
                </a:solidFill>
                <a:latin typeface="Arial"/>
                <a:cs typeface="Arial"/>
              </a:rPr>
              <a:t>получает </a:t>
            </a:r>
            <a:r>
              <a:rPr sz="2400" b="1" spc="-15" dirty="0">
                <a:solidFill>
                  <a:srgbClr val="C00000"/>
                </a:solidFill>
                <a:latin typeface="Arial"/>
                <a:cs typeface="Arial"/>
              </a:rPr>
              <a:t>своё</a:t>
            </a:r>
            <a:r>
              <a:rPr sz="2400" b="1" spc="35" dirty="0">
                <a:solidFill>
                  <a:srgbClr val="C00000"/>
                </a:solidFill>
                <a:latin typeface="Arial"/>
                <a:cs typeface="Arial"/>
              </a:rPr>
              <a:t> </a:t>
            </a:r>
            <a:r>
              <a:rPr sz="2400" b="1" dirty="0">
                <a:solidFill>
                  <a:srgbClr val="C00000"/>
                </a:solidFill>
                <a:latin typeface="Arial"/>
                <a:cs typeface="Arial"/>
              </a:rPr>
              <a:t>имя.</a:t>
            </a:r>
            <a:endParaRPr sz="2400">
              <a:latin typeface="Arial"/>
              <a:cs typeface="Arial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object 2"/>
          <p:cNvPicPr/>
          <p:nvPr/>
        </p:nvPicPr>
        <p:blipFill>
          <a:blip r:embed="rId2" cstate="print"/>
          <a:stretch>
            <a:fillRect/>
          </a:stretch>
        </p:blipFill>
        <p:spPr>
          <a:xfrm>
            <a:off x="323088" y="259079"/>
            <a:ext cx="2520696" cy="2953512"/>
          </a:xfrm>
          <a:prstGeom prst="rect">
            <a:avLst/>
          </a:prstGeom>
        </p:spPr>
      </p:pic>
      <p:grpSp>
        <p:nvGrpSpPr>
          <p:cNvPr id="3" name="object 3"/>
          <p:cNvGrpSpPr/>
          <p:nvPr/>
        </p:nvGrpSpPr>
        <p:grpSpPr>
          <a:xfrm>
            <a:off x="237743" y="405384"/>
            <a:ext cx="8633460" cy="4387850"/>
            <a:chOff x="237743" y="405384"/>
            <a:chExt cx="8633460" cy="4387850"/>
          </a:xfrm>
        </p:grpSpPr>
        <p:pic>
          <p:nvPicPr>
            <p:cNvPr id="4" name="object 4"/>
            <p:cNvPicPr/>
            <p:nvPr/>
          </p:nvPicPr>
          <p:blipFill>
            <a:blip r:embed="rId3" cstate="print"/>
            <a:stretch>
              <a:fillRect/>
            </a:stretch>
          </p:blipFill>
          <p:spPr>
            <a:xfrm>
              <a:off x="3061715" y="405384"/>
              <a:ext cx="5809487" cy="4175760"/>
            </a:xfrm>
            <a:prstGeom prst="rect">
              <a:avLst/>
            </a:prstGeom>
          </p:spPr>
        </p:pic>
        <p:pic>
          <p:nvPicPr>
            <p:cNvPr id="5" name="object 5"/>
            <p:cNvPicPr/>
            <p:nvPr/>
          </p:nvPicPr>
          <p:blipFill>
            <a:blip r:embed="rId4" cstate="print"/>
            <a:stretch>
              <a:fillRect/>
            </a:stretch>
          </p:blipFill>
          <p:spPr>
            <a:xfrm>
              <a:off x="237743" y="3345179"/>
              <a:ext cx="3992879" cy="1447800"/>
            </a:xfrm>
            <a:prstGeom prst="rect">
              <a:avLst/>
            </a:prstGeom>
          </p:spPr>
        </p:pic>
      </p:grp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FF0000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</TotalTime>
  <Words>85</Words>
  <Application>Microsoft Office PowerPoint</Application>
  <PresentationFormat>Экран (4:3)</PresentationFormat>
  <Paragraphs>23</Paragraphs>
  <Slides>22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22</vt:i4>
      </vt:variant>
    </vt:vector>
  </HeadingPairs>
  <TitlesOfParts>
    <vt:vector size="26" baseType="lpstr">
      <vt:lpstr>Arial</vt:lpstr>
      <vt:lpstr>Calibri</vt:lpstr>
      <vt:lpstr>Arial Narrow</vt:lpstr>
      <vt:lpstr>Office Theme</vt:lpstr>
      <vt:lpstr>Слайд 1</vt:lpstr>
      <vt:lpstr>Слайд 2</vt:lpstr>
      <vt:lpstr>Лучший способ сделать детей хорошими –  это сделать их счастливыми. Оскар Уайльд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CloudConvert</dc:creator>
  <cp:lastModifiedBy>User</cp:lastModifiedBy>
  <cp:revision>1</cp:revision>
  <dcterms:created xsi:type="dcterms:W3CDTF">2020-09-26T21:08:34Z</dcterms:created>
  <dcterms:modified xsi:type="dcterms:W3CDTF">2020-11-17T07:03:51Z</dcterms:modified>
</cp:coreProperties>
</file>